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2"/>
  </p:notesMasterIdLst>
  <p:sldIdLst>
    <p:sldId id="288" r:id="rId5"/>
    <p:sldId id="290" r:id="rId6"/>
    <p:sldId id="291" r:id="rId7"/>
    <p:sldId id="318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9" r:id="rId34"/>
    <p:sldId id="320" r:id="rId35"/>
    <p:sldId id="321" r:id="rId36"/>
    <p:sldId id="322" r:id="rId37"/>
    <p:sldId id="323" r:id="rId38"/>
    <p:sldId id="324" r:id="rId39"/>
    <p:sldId id="325" r:id="rId40"/>
    <p:sldId id="326" r:id="rId41"/>
    <p:sldId id="327" r:id="rId42"/>
    <p:sldId id="328" r:id="rId43"/>
    <p:sldId id="335" r:id="rId44"/>
    <p:sldId id="336" r:id="rId45"/>
    <p:sldId id="337" r:id="rId46"/>
    <p:sldId id="338" r:id="rId47"/>
    <p:sldId id="339" r:id="rId48"/>
    <p:sldId id="330" r:id="rId49"/>
    <p:sldId id="331" r:id="rId50"/>
    <p:sldId id="332" r:id="rId51"/>
    <p:sldId id="333" r:id="rId52"/>
    <p:sldId id="334" r:id="rId53"/>
    <p:sldId id="340" r:id="rId54"/>
    <p:sldId id="341" r:id="rId55"/>
    <p:sldId id="342" r:id="rId56"/>
    <p:sldId id="343" r:id="rId57"/>
    <p:sldId id="344" r:id="rId58"/>
    <p:sldId id="345" r:id="rId59"/>
    <p:sldId id="346" r:id="rId60"/>
    <p:sldId id="347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A72D40-CCCB-4A59-96C7-A893B5F223E4}" v="1" dt="2022-08-03T09:27:01.133"/>
    <p1510:client id="{4199BDA8-EB06-46A7-B113-BB0565C57BC4}" v="2" dt="2022-08-08T03:39:49.1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1384" y="-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0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10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10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. R Balaji" userId="S::balaji.vr@vit.ac.in::f45fd656-59c8-4f47-8b99-04c4c2e1b213" providerId="AD" clId="Web-{0BA72D40-CCCB-4A59-96C7-A893B5F223E4}"/>
    <pc:docChg chg="modSld">
      <pc:chgData name="V. R Balaji" userId="S::balaji.vr@vit.ac.in::f45fd656-59c8-4f47-8b99-04c4c2e1b213" providerId="AD" clId="Web-{0BA72D40-CCCB-4A59-96C7-A893B5F223E4}" dt="2022-08-03T09:27:01.133" v="0" actId="1076"/>
      <pc:docMkLst>
        <pc:docMk/>
      </pc:docMkLst>
      <pc:sldChg chg="modSp">
        <pc:chgData name="V. R Balaji" userId="S::balaji.vr@vit.ac.in::f45fd656-59c8-4f47-8b99-04c4c2e1b213" providerId="AD" clId="Web-{0BA72D40-CCCB-4A59-96C7-A893B5F223E4}" dt="2022-08-03T09:27:01.133" v="0" actId="1076"/>
        <pc:sldMkLst>
          <pc:docMk/>
          <pc:sldMk cId="1121545641" sldId="256"/>
        </pc:sldMkLst>
        <pc:picChg chg="mod">
          <ac:chgData name="V. R Balaji" userId="S::balaji.vr@vit.ac.in::f45fd656-59c8-4f47-8b99-04c4c2e1b213" providerId="AD" clId="Web-{0BA72D40-CCCB-4A59-96C7-A893B5F223E4}" dt="2022-08-03T09:27:01.133" v="0" actId="1076"/>
          <ac:picMkLst>
            <pc:docMk/>
            <pc:sldMk cId="1121545641" sldId="256"/>
            <ac:picMk id="1026" creationId="{00000000-0000-0000-0000-000000000000}"/>
          </ac:picMkLst>
        </pc:picChg>
      </pc:sldChg>
    </pc:docChg>
  </pc:docChgLst>
  <pc:docChgLst>
    <pc:chgData name="ananiah durai Sundararajan" userId="S::ananiahdurai.s@vit.ac.in::3eb3c1fb-869d-4115-8175-229580c8e62a" providerId="AD" clId="Web-{4199BDA8-EB06-46A7-B113-BB0565C57BC4}"/>
    <pc:docChg chg="modSld">
      <pc:chgData name="ananiah durai Sundararajan" userId="S::ananiahdurai.s@vit.ac.in::3eb3c1fb-869d-4115-8175-229580c8e62a" providerId="AD" clId="Web-{4199BDA8-EB06-46A7-B113-BB0565C57BC4}" dt="2022-08-08T03:39:49.107" v="1" actId="14100"/>
      <pc:docMkLst>
        <pc:docMk/>
      </pc:docMkLst>
      <pc:sldChg chg="modSp">
        <pc:chgData name="ananiah durai Sundararajan" userId="S::ananiahdurai.s@vit.ac.in::3eb3c1fb-869d-4115-8175-229580c8e62a" providerId="AD" clId="Web-{4199BDA8-EB06-46A7-B113-BB0565C57BC4}" dt="2022-08-08T03:39:49.107" v="1" actId="14100"/>
        <pc:sldMkLst>
          <pc:docMk/>
          <pc:sldMk cId="61494670" sldId="266"/>
        </pc:sldMkLst>
        <pc:grpChg chg="mod">
          <ac:chgData name="ananiah durai Sundararajan" userId="S::ananiahdurai.s@vit.ac.in::3eb3c1fb-869d-4115-8175-229580c8e62a" providerId="AD" clId="Web-{4199BDA8-EB06-46A7-B113-BB0565C57BC4}" dt="2022-08-08T03:39:49.107" v="1" actId="14100"/>
          <ac:grpSpMkLst>
            <pc:docMk/>
            <pc:sldMk cId="61494670" sldId="266"/>
            <ac:grpSpMk id="3" creationId="{00000000-0000-0000-0000-000000000000}"/>
          </ac:grpSpMkLst>
        </pc:gr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1-11-15T04:44:14.6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6253 6884 729,'0'0'0,"0"0"0,0 40 0,0-40 0,0 0 0,4 33 0,1-4 0,-5-29 0,0 0 0,9 31 0,1-12 0,-10-19 2,0 0-2,13 18 2,-5-10-2,-8-8 1,0 0-1,13 0 2,1-8-2,-14 8 1,0 0-1,25-21 1,15-19-1,-40 40 1,0 0-1,49-45 2,8-15-2,-57 60 4,0 0-4,60-64 4,-9 3-4,-51 61 10,0 0-10,49-61 11,1 1-11,-50 60 15,0 0-15,53-57 16,-2 10-16,-51 47 17,0 0-17,53-29 17,-11 20-17,2 0-567</inkml:trace>
  <inkml:trace contextRef="#ctx0" brushRef="#br0" timeOffset="1351.1097">17687 6836 1199,'0'0'0,"0"0"0,0 0 0,0 0 31,0 0-31,0 0 31,0 0-31,0 0 53,0 0-53,0 0 53,0 0-53,0 0 74,0 0-74,0 0 74,21-7-74,-21 7 20,0 0-20,7 7 20,2 1-20,-9-8 16,0 0-16,12 16 17,2 8-17,-14-24 10,0 0-10,12 24 10,-10-11-10,-2-13 3,0 0-3,2 15 4,3 9-4,-5-24 1,0 0-1,4 25 1,3-8-1,-7-17 2,0 0-2,5 12 2,-3-5-2,-2-7 5,0 0-5,2 9 5,1-4-5,-3-5 9,0 0-9,4 7 9,-4-7-9,0 0 24,0 0-24,14 0 24,10-21-24,-24 21 35,0 0-35,34-35 35,12-11-35,-46 46 36,0 0-36,53-52 36,17 0-36,-70 52 33,0 0-33,74-49 33,-5 13-33,-69 36 38,0 0-38,64-36 38,-10-9-38,-54 45 35,0 0-35,48-47 36,-9-2-36,-39 49 26,0 0-26,32-38 26,-13 11-26,-19 27 20,0 0-20,12-19 21,-3 5-21,-9 14 12,0 0-12,0-7 13,-14 14-13,0-2-1568</inkml:trace>
  <inkml:trace contextRef="#ctx0" brushRef="#br0" timeOffset="2822.5158">4537 12855 718,'0'0'0,"0"0"0,0 0 0,0 0 0,0 0 0,0 0 1,0 0-1,0 0 0,0 0 0,0 0 1,0 0-1,0 0 4,0 0-4,0 0 5,17 5-5,-17-5 10,0 0-10,0 0 11,9 2-11,-9-2 11,0 0-11,14 5 12,9 5-12,-23-10 18,0 0-18,27 14 18,1 5-18,-28-19 23,0 0-23,30 22 23,-5 4-23,-25-26 54,0 0-54,21 26 54,-4-3-54,-17-23 50,0 0-50,14 21 51,1-4-51,-15-17 51,0 0-51,12 12 51,-3-7-51,-9-5 54,0 0-54,9-7 54,5-17-54,-14 24 51,0 0-51,17-34 51,6-6-51,-23 40 68,0 0-68,23-52 69,-3-14-69,-20 66 62,0 0-62,31-74 63,17-8-63,-48 82 63,0 0-63,55-74 64,8 20-64,-63 54 39,0 0-39,64-45 40,-6 12-40,-58 33 16,0 0-16,55-20 16,-6 13-16,0-4-1347</inkml:trace>
  <inkml:trace contextRef="#ctx0" brushRef="#br0" timeOffset="3708.0136">8858 12716 796,'0'0'0,"0"0"0,0 0 0,0 0 24,0 0-24,0 0 24,4-7-24,-4 7 78,0 0-78,0 0 79,0-8-79,0 8 77,0 0-77,0-7 77,0 0-77,0 7 92,0 0-92,0-7 92,5-4-92,-5 11 70,0 0-70,0 0 71,9-5-71,-9 5 64,0 0-64,3 9 64,12 13-64,-15-22 49,0 0-49,15 35 49,1 8-49,-16-43 41,0 0-41,14 44 41,4-5-41,-18-39 28,0 0-28,14 33 29,-2-10-29,-12-23 23,0 0-23,11 15 24,-2-3-24,-9-12 12,0 0-12,10 9 13,1-5-13,-11-4 6,0 0-6,14-4 6,6-8-6,-20 12 2,0 0-2,30-24 3,7-13-3,-37 37 1,0 0-1,44-53 1,10-22-1,-54 75 1,0 0-1,55-83 1,3 2-1,-58 81 7,0 0-7,60-80 7,11 4-7,-71 76 6,0 0-6,72-74 7,-8 5-7,-64 69 5,0 0-5,56-56 5,-8 23-5,1 0-1422</inkml:trace>
  <inkml:trace contextRef="#ctx0" brushRef="#br0" timeOffset="4969.8336">14287 12612 886,'0'0'0,"0"0"0,0 0 0,0 0 68,0 0-68,0 0 68,0 0-68,0 0 90,0 0-90,0 0 90,0 0-90,0 0 61,0 0-61,0 0 62,0 0-62,0 0 40,0 0-40,0 0 40,25 59-40,-25-59 25,0 0-25,23 56 26,2 2-26,-25-58 17,0 0-17,28 54 17,0-9-17,-28-45 10,0 0-10,28 36 11,4-6-11,-32-30 8,0 0-8,30 22 9,-12-10-9,-18-12 14,0 0-14,23 2 15,10-9-15,-33 7 20,0 0-20,39-19 20,3-14-20,-42 33 25,0 0-25,46-53 25,11-27-25,-57 80 25,0 0-25,67-92 26,21-1-26,-88 93 49,0 0-49,93-87 49,-1 6-49,-92 81 47,0 0-47,90-76 47,-3 5-47,1-2-1358</inkml:trace>
  <inkml:trace contextRef="#ctx0" brushRef="#br0" timeOffset="5631.776">17694 12744 1188,'0'0'0,"0"0"0,0 0 0,0 0 125,0 0-125,0 0 125,0-7-125,0 7 142,0 0-142,0 0 142,0 0-142,0 0 82,0 0-82,0 0 82,7 7-82,-7-7 41,0 0-41,12 15 41,6 13-41,-18-28 21,0 0-21,15 30 21,-4-6-21,-11-24 6,0 0-6,14 27 6,4 13-6,-18-40 2,0 0-2,19 35 3,-5-13-3,-14-22 4,0 0-4,7 14 4,-3-5-4,-4-9 10,0 0-10,0 0 10,19 0-10,-19 0 14,0 0-14,23-17 15,11-23-15,-34 40 16,0 0-16,47-64 17,20-28-17,-67 92 23,0 0-23,80-102 24,4 5-24,-84 97 35,0 0-35,96-100 35,13-20-35,-109 120 41,0 0-41,115-111 42,-2 20-42,-113 91 30,0 0-30,100-73 31,-12 14-31,-88 59 20,0 0-20,74-45 21,-15 18-21,-59 27 16,0 0-16,40-16 17,-17 12-17,0 3-1779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2-03-14T04:09:02.4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10702 6254 639,'0'0'0,"0"0"0,-18 21 0,18-21 29,0 0-29,-16 23 29,2 2-29,14-25 93,0 0-93,-10 40 94,1 17-94,9-57 137,0 0-137,-5 70 137,3 13-137,2-83 63,0 0-63,0 81 63,0-17-63,0-64 41,0 0-41,5 62 41,-3 2-41,-2-64 30,0 0-30,3 64 31,1-12-31,-4-52 24,0 0-24,2 45 24,-2-17-24,0-28 16,0 0-16,0 14 16,1-4-16,-1-10 15,0 0-15,0 0 16,7-12-16,-7 12 8,0 0-8,8-31 8,0-21-8,-2 2-1106</inkml:trace>
  <inkml:trace contextRef="#ctx0" brushRef="#br0" timeOffset="510.5892">10714 6318 729,'0'0'0,"0"0"0,0 0 0,0 0 18,0 0-18,-12 16 19,-4 5-19,16-21 28,0 0-28,-12 24 29,-1-10-29,13-14 21,0 0-21,-10 19 22,-11 5-22,21-24 8,0 0-8,-20 19 8,2-7-8,18-12 3,0 0-3,-22 5 3,0-5-3,22 0 2,0 0-2,-23 0 3,-5 0-3,28 0 1,0 0-1,-30-7 1,11-6-1,19 13 0,0 0 0,-14-13 1,1 10-1,13 3 0,0 0 0,-5-7 0,0-2 0,5 9 0,0 0 0,-2-8 0,2-4 0,0 12 0,0 0 0,2-13 0,0 5 0,-2 8 0,0 0 0,8-12 0,14-9 0,-22 21 2,0 0-2,22-19 2,-6 10-2,-16 9 5,0 0-5,16-7 5,-2 2-5,-14 5 9,0 0-9,18-3 9,0 6-9,-18-3 27,0 0-27,19 4 27,4-3-27,-23-1 34,0 0-34,21 7 34,-7-2-34,-14-5 48,0 0-48,18 11 49,5 1-49,-23-12 57,0 0-57,23 14 58,-9-2-58,-14-12 46,0 0-46,12 21 47,-3 15-47,-9-36 34,0 0-34,11 43 35,3 11-35,-14-54 27,0 0-27,16 59 28,3 1-28,2 1-1050</inkml:trace>
  <inkml:trace contextRef="#ctx0" brushRef="#br0" timeOffset="3348.942">17519 7242 662,'0'0'0,"0"0"0,0 0 0,0 0 10,0 0-10,0 0 11,-5-19-11,5 19 32,0 0-32,0 0 33,0 0-33,0 0 22,0 0-22,0 0 23,0 0-23,0 0 12,0 0-12,0 0 13,0 0-13,0 0 8,0 0-8,0 0 8,0 0-8,0 0 10,0 0-10,0 0 10,0 0-10,0 0 19,0 0-19,2 7 19,3 5-19,-5-12 32,0 0-32,9 21 32,3 12-32,-12-33 61,0 0-61,14 36 62,0 1-62,-14-37 74,0 0-74,13 27 74,-4-6-74,-9-21 58,0 0-58,7 16 59,3-8-59,-10-8 38,0 0-38,11 7 38,1 2-38,-12-9 37,0 0-37,13 2 38,-5-2-38,-8 0 34,0 0-34,16-11 34,14-11-34,-30 22 38,0 0-38,35-37 39,6-11-39,-41 48 49,0 0-49,41-52 50,1 4-50,-42 48 57,0 0-57,41-51 57,1-13-57,-42 64 50,0 0-50,42-77 50,1-12-50,-43 89 40,0 0-40,44-76 40,-4 19-40,-3-2-1465</inkml:trace>
  <inkml:trace contextRef="#ctx0" brushRef="#br0" timeOffset="16650.6278">19904 6772 628,'0'0'0,"0"0"0,-9 8 0,9-8 33,0 0-33,-7 11 34,0 1-34,7-12 68,0 0-68,-3 26 68,1 17-68,2-43 58,0 0-58,-5 52 58,1 10-58,4-62 44,0 0-44,-4 68 44,-1-8-44,5-60 44,0 0-44,-5 56 44,5-3-44,0-53 35,0 0-35,2 61 35,1 5-35,-3-66 33,0 0-33,4 64 34,-1-9-34,-3-55 36,0 0-36,4 40 36,-1-14-36,-3-26 31,0 0-31,4 19 32,-4-5-32,0-14 28,0 0-28,0 10 29,0-1-29,0-9 27,0 0-27,0 0 27,0 0-27,0 0 21,0 0-21,0 0 21,0 0-21,0 0 19,0 0-19,0 0 19,0 0-19,0 0 12,0 0-12,-7-12 12,0 0-12,7 12 8,0 0-8,-9-21 9,-5-3-9,14 24 5,0 0-5,-16-28 6,-2-2-6,18 30 1,0 0-1,-16-26 1,1 2-1,15 24 3,0 0-3,-15-17 3,1 1-3,14 16 1,0 0-1,-12-8 2,0 4-2,12 4 0,0 0 0,-9-1 1,4-1-1,5 2 0,0 0 0,0 0 0,-8-5 0,8 5 0,0 0 0,0 0 0,0 0 0,0 0 0,0 0 0,0 0 0,0 0 0,0 0-1178</inkml:trace>
  <inkml:trace contextRef="#ctx0" brushRef="#br0" timeOffset="16803.0656">19904 7223 1020,'0'0'0,"0"0"0,12-12 0,-12 12 13,0 0-13,9-8 14,-9 8-14,0 0 41,0 0-41,9-4 41,-9 4-41,0 0 28,0 0-28,0 0 29,7 19-29,-7-19 12,0 0-12,0 33 12,-5 12-12,5-45 5,0 0-5,-11 61 5,-6 11-5,1 1-855</inkml:trace>
  <inkml:trace contextRef="#ctx0" brushRef="#br0" timeOffset="27882.7026">19110 9965 606,'0'0'0,"0"0"0,0 0 0,0 0 6,0 0-6,0 0 6,0 0-6,0 0 24,0 0-24,0 0 24,0 0-24,0 0 28,0 0-28,0 0 29,0 0-29,0 0 31,0 0-31,0 0 31,0 0-31,0 0 21,0 0-21,-19 0 22,19 0-22,0 0 17,0 0-17,0 0 17,-5 0-17,5 0 16,0 0-16,0 0 16,0 0-16,0 0 13,0 0-13,0 0 14,-9-4-14,9 4 7,0 0-7,0 0 8,0 0-8,0 0-642</inkml:trace>
  <inkml:trace contextRef="#ctx0" brushRef="#br0" timeOffset="28002.1114">19110 9985 628,'0'0'0,"7"4"0,11 4 0,-18-8 9,0 0-9,14 9 10,-5-9-10,-9 0 22,0 0-22,0 0 23,16 2-23,-16-2 10,0 0-10,25 0 11,15 0-11,-40 0 2,0 0-2,41 0 3,-10 2-3,-31-2 0,0 0 0,36 1 1,10-4-1,-1 1-480</inkml:trace>
  <inkml:trace contextRef="#ctx0" brushRef="#br0" timeOffset="28107.8521">19652 9930 639,'0'0'0,"0"0"0,0 0 0,0 0 6,0 0-6,-7-5 6,7 5-6,0 0 15,0 0-15,0 0 15,-13-2-15,1 0-451</inkml:trace>
  <inkml:trace contextRef="#ctx0" brushRef="#br0" timeOffset="28707.6444">19460 9923 561,'0'0'0,"-11"-2"0,-14 2 0,25 0 1,0 0-1,-37-3 2,2 6-2,35-3 7,0 0-7,-39 4 8,6-1-8,33-3 11,0 0-11,-32 5 12,-3-1-12,35-4 19,0 0-19,-32 3 19,-2-3-19,34 0 24,0 0-24,-33-3 24,-1-1-24,34 4 22,0 0-22,-33 0 23,-4 0-23,37 0 40,0 0-40,-36 0 40,8 0-40,28 0 44,0 0-44,-26 2 45,6 0-45,20-2 47,0 0-47,-17 0 47,3 0-47,14 0 48,0 0-48,-9 0 49,9 0-49,0 0 38,0 0-38,-9 0 39,9 0-39,0 0 42,0 0-42,0 0 42,0 0-42,0 0 34,0 0-34,0 0 35,0 0-35,0 0 30,0 0-30,0 0 31,0 0-31,0 0 20,0 0-20,14 5 21,14-5-21,-28 0 16,0 0-16,39-2 17,5 2-17,-44 0 10,0 0-10,46-1 10,-5-1-10,-41 2 6,0 0-6,38-4 6,5-1-6,-43 5 3,0 0-3,40-7 4,-4 2-4,-36 5 1,0 0-1,37-5 2,9-2-2,-46 7 0,0 0 0,45-7 0,0 0 0,-45 7 0,0 0 0,31-3 0,-10 1 0,-21 2-1,0 0 1,20 0-1,-6 0 1,-14 0-3,0 0 3,14 0-2,-5 0 2,-9 0-5,0 0 5,0 0-5,7 0 5,-7 0-6,0 0 6,0 0-6,-11-7 6,11 7-7,0 0 7,-16-3-7,-13 1 7,29 2-9,0 0 9,-36-5-8,-1 3 8,37 2-10,0 0 10,-35 0-10,-2 2 10,37-2-10,0 0 10,-41 5-10,1-2 10,40-3-14,0 0 14,-37 5-13,5-1 13,32-4-15,0 0 15,-37 0-14,2 5 14,35-5-13,0 0 13,-37 7-13,-4-2 13,41-5-16,0 0 16,-35 7-16,8-3 16,27-4-16,0 0 16,-14 5-16,2-2 16,12-3-20,0 0 20,0 0-20,-7 5 20,-2 2-851</inkml:trace>
  <inkml:trace contextRef="#ctx0" brushRef="#br0" timeOffset="30119.5054">17927 10838 807,'0'0'0,"0"0"0,-9-12 0,9 12 1,0 0-1,-9-8 1,0 1-1,9 7 5,0 0-5,-7-5 5,-2 1-5,9 4 61,0 0-61,0 0 62,-7-5-62,7 5 85,0 0-85,0 0 85,-8 9-85,8-9 78,0 0-78,-6 5 79,4 3-79,2-8 62,0 0-62,-1 19 62,-1 9-62,2-28 66,0 0-66,0 33 67,3 3-67,-3-36 52,0 0-52,6 37 53,3 11-53,-9-48 43,0 0-43,8 52 44,8-2-44,-16-50 41,0 0-41,16 61 42,0 15-42,-16-76 31,0 0-31,14 83 32,-3 0-32,-11-83 28,0 0-28,9 73 28,-2-18-28,-7-55 24,0 0-24,5 42 24,-3-8-24,-2-34 21,0 0-21,1 28 21,3-9-21,-4-19 17,0 0-17,3 12 17,-1-1-17,-2-11 14,0 0-14,0 7 14,0-7-14,0 0 3,0 0-3,0 0 3,0 6-3,0 1-1499</inkml:trace>
  <inkml:trace contextRef="#ctx0" brushRef="#br0" timeOffset="30794.6089">17764 10883 1513,'0'0'0,"-5"-8"0,-11-13 0,16 21 8,0 0-8,-19-24 8,-1 8-8,20 16 62,0 0-62,-24-12 62,-10 4-62,34 8 67,0 0-67,-37-11 67,-2 6-67,39 5 44,0 0-44,-42-7 44,-2 5-44,44 2 18,0 0-18,-48-3 18,-5-2-18,53 5 9,0 0-9,-58-2 9,-11 2-9,69 0 3,0 0-3,-72 2 3,-2 3-3,74-5 0,0 0 0,-72 7 0,-2 1 0,74-8-2,0 0 2,-78 9-1,-5 3 1,83-12-5,0 0 5,-77 12-5,4-3 5,73-9-1,0 0 1,-65 12 0,9 7 0,56-19 0,0 0 0,-59 12 0,3 0 0,56-12 4,0 0-4,-53 9 4,5 3-4,48-12 9,0 0-9,-40 16 9,10-8-9,30-8 10,0 0-10,-23 7 11,5-2-11,18-5 9,0 0-9,-12 6 10,5 1-10,7-7 3,0 0-3,-2 6 3,2-6-3,0 0 1,0 0-1,-2 9 1,2-9-1,0 0 1,0 0-1,0 0 1,0 9-1,0-9 0,0 0 0,0 0 1,4 12-1,-4-12 0,0 0 0,10 15 1,17 22-1,-27-37 2,0 0-2,32 45 2,-1-2-2,-31-43 5,0 0-5,34 57 5,-8 16-5,-26-73 9,0 0-9,21 81 10,-12 7-10,-9-88 13,0 0-13,9 83 14,-7-17-14,-2-66 15,0 0-15,-2 61 16,-3 5-16,5-66 16,0 0-16,-7 67 16,1-1-16,6-66 14,0 0-14,-5 57 14,2-10-14,3-47 12,0 0-12,-2 33 13,2-13-13,0-20 9,0 0-9,-2 12 10,-1-3-10,3-9 7,0 0-7,0 7 8,0-7-8,0 0-1597</inkml:trace>
  <inkml:trace contextRef="#ctx0" brushRef="#br0" timeOffset="31364.8614">19862 10581 1099,'0'0'0,"0"0"0,-7 1 0,7-1 121,0 0-121,-4 7 121,8 5-121,-4-12 119,0 0-119,14 23 120,12 18-120,-26-41 57,0 0-57,32 58 58,5 14-58,-37-72 54,0 0-54,35 80 55,4 10-55,-39-90 34,0 0-34,32 88 34,-6-12-34,-26-76 8,0 0-8,23 69 9,-7-1-9,-16-68 3,0 0-3,16 64 4,-4-10-4,-12-54 0,0 0 0,13 38 0,-6-19 0,-4 0-1362</inkml:trace>
  <inkml:trace contextRef="#ctx0" brushRef="#br0" timeOffset="31890.9363">19941 10553 695,'0'0'0,"11"-2"0,13 2 0,-24 0 78,0 0-78,39-10 79,12-7-79,-51 17 82,0 0-82,62-28 83,14-10-83,-76 38 58,0 0-58,88-40 59,14 5-59,-102 35 40,0 0-40,103-33 40,-6-3-40,-97 36 30,0 0-30,99-33 31,5 7-31,-104 26 24,0 0-24,98-27 25,-11-8-25,-87 35 26,0 0-26,79-36 27,2 1-27,-81 35 49,0 0-49,78-29 49,-15 8-49,-63 21 61,0 0-61,46-16 62,-17 6-62,-29 10 37,0 0-37,17-4 37,-5 4-37,-12 0 22,0 0-22,13 2 22,1 3-22,-14-5 13,0 0-13,12 18 13,-1 8-13,-11-26 10,0 0-10,7 34 10,-4-1-10,-3-33 14,0 0-14,4 42 14,3 4-14,-7-46 18,0 0-18,12 61 19,6 15-19,-18-76 21,0 0-21,21 90 22,4 2-22,-25-92 25,0 0-25,26 90 26,4 2-26,-30-92 25,0 0-25,36 89 26,1 0-26,-37-89 27,0 0-27,33 76 28,-8-10-28,-25-66 22,0 0-22,19 48 22,-3-12-22,-16-36 19,0 0-19,12 32 20,-1-3-20,-11-29 16,0 0-16,9 33 17,-2 7-17,-7-40 12,0 0-12,-4 40 12,-15-6-12,0 2-1566</inkml:trace>
  <inkml:trace contextRef="#ctx0" brushRef="#br0" timeOffset="32490.6349">17877 11892 639,'0'0'0,"0"0"0,0 0 0,0 0 117,0 0-117,0 0 117,0 7-117,0-7 159,0 0-159,0 0 160,0 0-160,0 0 70,0 0-70,16 2 70,11 3-70,-27-5 57,0 0-57,37 5 58,12-5-58,-49 0 40,0 0-40,58-3 40,15-4-40,-73 7 40,0 0-40,79-9 41,2-6-41,-81 15 50,0 0-50,90-19 50,25-7-50,-115 26 49,0 0-49,121-33 50,-4-5-50,-117 38 49,0 0-49,123-38 50,11 5-50,-134 33 45,0 0-45,142-28 46,-7-1-46,-135 29 40,0 0-40,129-19 40,-11 7-40,-118 12 33,0 0-33,115-11 34,-9 1-34,-106 10 24,0 0-24,102-10 25,-14 1-25,-88 9 23,0 0-23,74-7 24,-14 2-24,-60 5 18,0 0-18,46-4 19,-16 6-19,-30-2 10,0 0-10,20 0 10,-10 0-10,1 0-1663</inkml:trace>
  <inkml:trace contextRef="#ctx0" brushRef="#br0" timeOffset="33046.8793">18336 11278 1087,'0'0'0,"0"0"0,-5-10 0,5 10 109,0 0-109,0 0 110,-2-9-110,2 9 144,0 0-144,0 0 144,0 0-144,0 0 39,0 0-39,0 0 39,0 0-39,0 0 12,0 0-12,0 0 13,7 12-13,-7-12 2,0 0-2,2 16 3,-1 8-3,-1-24-3,0 0 3,0 17-2,0-3 2,0-14-16,0 0 16,0 10-16,0-3 16,0-7-29,0 0 29,2 7-28,-2-7 28,0 0-28,0 0 28,7 12-27,2-3 27,-9-9-5,0 0 5,21 9-5,18-9 5,-39 0 0,0 0 0,53-7 1,16-5-1,-69 12 16,0 0-16,77-18 16,3-9-16,-80 27 43,0 0-43,93-28 44,18 2-44,-111 26 79,0 0-79,110-22 80,-6 4-80,-104 18 73,0 0-73,93-17 74,-10 1-74,-83 16 58,0 0-58,78-12 58,-4 5-58,-74 7 50,0 0-50,58-5 50,-21 2-50,-37 3 35,0 0-35,27-7 35,-8 5-35,-19 2 20,0 0-20,14-2 20,-3 1-20,-1-5-1662</inkml:trace>
  <inkml:trace contextRef="#ctx0" brushRef="#br0" timeOffset="33332.8765">19355 11032 1356,'0'0'0,"-8"-3"0,-17-1 0,25 4 60,0 0-60,-28-5 61,1-3-61,27 8 77,0 0-77,-19-4 77,10 1-77,9 3 45,0 0-45,0 0 46,-9 3-46,9-3 18,0 0-18,4 7 19,6 10-19,-10-17 9,0 0-9,23 18 10,18 4-10,-41-22 9,0 0-9,56 21 9,15-4-9,-71-17 15,0 0-15,74 19 15,-2-7-15,-72-12 20,0 0-20,66 7 21,-14-2-21,-52-5 18,0 0-18,45 7 19,-7 0-19,-38-7 20,0 0-20,30 5 20,-10 1-20,-20-6 21,0 0-21,12 5 22,-7 2-22,-5-7 22,0 0-22,-12 14 22,-21 10-22,33-24 20,0 0-20,-50 28 21,-5 3-21,55-31 3,0 0-3,-70 26 3,-18-2-3,0-2-1499</inkml:trace>
  <inkml:trace contextRef="#ctx0" brushRef="#br0" timeOffset="33707.6683">18172 11181 1558,'0'0'0,"0"0"0,0 0 0,0 0 27,0 0-27,0 0 28,-7-9-28,7 9 101,0 0-101,0 0 102,-9 0-102,9 0 64,0 0-64,-5 7 65,-4 4-65,9-11 36,0 0-36,-11 14 37,-10 5-37,21-19 24,0 0-24,-23 19 25,7-2-25,16-17 18,0 0-18,-15 23 19,-3 11-19,18-34 13,0 0-13,-18 36 13,6-4-13,12-32 14,0 0-14,-7 29 15,3-1-15,4-28 11,0 0-11,-5 24 12,3-8-12,2-16 9,0 0-9,2 13 9,3 3-9,-5-16 10,0 0-10,9 21 10,7 1-10,-16-22 11,0 0-11,23 21 11,10-4-11,-33-17 16,0 0-16,41 12 16,8-1-16,-49-11 18,0 0-18,50 7 19,-13-2-19,-37-5 18,0 0-18,40 3 19,15 1-19,-2 1-1701</inkml:trace>
  <inkml:trace contextRef="#ctx0" brushRef="#br0" timeOffset="34098.009">18877 12176 1334,'0'0'0,"0"0"0,2 9 0,-2-9 123,0 0-123,4 10 124,-2-5-124,-2-5 105,0 0-105,0 7 105,1 2-105,-1-9 63,0 0-63,7 19 64,4 14-64,-11-33 26,0 0-26,9 31 27,-6 2-27,-3-33 13,0 0-13,0 26 14,0-4-14,0-22 15,0 0-15,0 23 16,2 1-16,-2-24 21,0 0-21,2 23 22,0-8-22,-2-15 23,0 0-23,5 21 23,4 7-23,-9-28 24,0 0-24,21 29 25,14-6-25,-35-23 27,0 0-27,46 13 27,7-4-27,-53-9 28,0 0-28,60 4 29,5-8-29,-65 4 42,0 0-42,78-10 42,15-8-42,-93 18 45,0 0-45,92-20 46,-4-1-46,-88 21 38,0 0-38,85-21 38,-9 0-38,1 1-1837</inkml:trace>
  <inkml:trace contextRef="#ctx0" brushRef="#br0" timeOffset="34594.0775">17041 11500 718,'0'0'0,"0"0"0,4-7 0,-1 0-479</inkml:trace>
  <inkml:trace contextRef="#ctx0" brushRef="#br0" timeOffset="35178.8067">17041 11396 1367,'0'0'0,"0"0"0,-12-4 0,12 4 53,0 0-53,-7-3 54,7 3-54,0 0 69,0 0-69,0 0 69,0 0-69,0 0 42,0 0-42,0 0 43,0 0-43,0 0 17,0 0-17,0 0 18,7 33-18,-7-33 10,0 0-10,11 34 10,-1-1-10,-10-33 13,0 0-13,12 30 14,-5-1-14,-7-29 16,0 0-16,13 36 16,3 9-16,-16-45 18,0 0-18,16 57 19,-1 9-19,-15-66 25,0 0-25,15 68 26,-1-8-26,-14-60 23,0 0-23,12 49 24,-7-23-24,-5-26 21,0 0-21,6 15 22,2-4-22,-8-11 18,0 0-18,9 8 18,-9-8-18,0 0 14,0 0-14,0 0 15,0 0-15,0 0 14,0 0-14,9 2 15,-4-7-15,-5 5 11,0 0-11,4-19 11,-18-19-11,14 38 8,0 0-8,-20-52 9,-3-10-9,23 62 5,0 0-5,-24-66 6,-6 7-6,30 59 0,0 0 0,-27-52 0,4-3 0,23 55 0,0 0 0,-21-61 0,4-1 0,17 62 0,0 0 0,-11-63 1,9 6-1,2 57 2,0 0-2,4-46 2,3 18-2,-7 28 4,0 0-4,14-16 5,7 4-5,-21 12 7,0 0-7,25-7 8,5 9-8,-30-2 8,0 0-8,35 14 8,7 15-8,-42-29 15,0 0-15,43 37 16,-8 1-16,-35-38 20,0 0-20,25 34 21,-13-6-21,-12-28 25,0 0-25,5 28 26,-6 3-26,1-31 19,0 0-19,-6 28 19,-4-9-19,10-19 14,0 0-14,-14 13 14,-4 0-14,18-13 10,0 0-10,-19 8 10,3-3-10,0 2-1731</inkml:trace>
  <inkml:trace contextRef="#ctx0" brushRef="#br0" timeOffset="35945.1392">20749 10927 1692,'0'0'0,"-9"-4"0,-8-4 0,17 8 51,0 0-51,-15-4 51,8-1-51,7 5 92,0 0-92,0 0 93,0 0-93,0 0 59,0 0-59,-1 17 60,4 13-60,-3-30 18,0 0-18,7 43 18,2 5-18,-9-48 6,0 0-6,11 49 6,1-4-6,-12-45 3,0 0-3,16 45 3,7-2-3,-23-43 2,0 0-2,23 36 3,-7 1-3,-16-37 3,0 0-3,10 26 3,-5-9-3,-5-17 3,0 0-3,4 10 4,-4-10-4,0 0 5,0 0-5,0 0 6,0 0-6,0 0 6,0 0-6,-4-13 6,-3-19-6,7 32 8,0 0-8,-14-39 8,-9-3-8,23 42 10,0 0-10,-24-41 10,-1-1-10,25 42 10,0 0-10,-21-43 10,0-9-10,21 52 15,0 0-15,-18-64 15,4-9-15,14 73 20,0 0-20,-9-67 20,7 8-20,2 59 16,0 0-16,4-50 16,5 12-16,-9 38 12,0 0-12,10-25 12,-1 13-12,-9 12 9,0 0-9,11-8 9,4 4-9,-15 4 4,0 0-4,18 0 5,7 4-5,-25-4 2,0 0-2,21 8 2,-5 10-2,-16-18 1,0 0-1,3 22 1,-13 7-1,10-29 0,0 0 0,-20 37 1,-10 6-1,30-43 0,0 0 0,-35 49 0,-5-3 0,-1 3-1747</inkml:trace>
  <inkml:trace contextRef="#ctx0" brushRef="#br0" timeOffset="36665.0453">18385 10527 1692,'0'0'0,"0"0"0,2 16 0,-2-16 117,0 0-117,9 24 118,9 14-118,-18-38 99,0 0-99,19 43 99,2 6-99,-21-49 56,0 0-56,27 53 57,6 6-57,-33-59 13,0 0-13,30 50 14,-10-17-14,-20-33 5,0 0-5,14 26 6,-4-9-6,-10-17 1,0 0-1,7 13 1,-3-5-1,-4-8 0,0 0 0,0 0 0,7-17 0,-7 17 0,0 0 0,5-28 1,-3-13-1,-2 41 1,0 0-1,0-44 1,-2 1-1,2 43 3,0 0-3,-3-38 4,-1-5-4,4 43 8,0 0-8,-2-45 9,4-4-9,-2 49 13,0 0-13,0-53 13,-2-6-13,2 59 15,0 0-15,0-50 15,4 22-15,-4 28 16,0 0-16,3-12 16,3 3-16,-6 9 14,0 0-14,14 9 14,12 12-14,-26-21 6,0 0-6,30 34 7,0 11-7,-30-45 2,0 0-2,28 50 2,-5 2-2,-23-52 1,0 0-1,23 54 1,2 1-1,-25-55 0,0 0 0,26 61 0,3 12 0,-1-1-1770</inkml:trace>
  <inkml:trace contextRef="#ctx0" brushRef="#br0" timeOffset="75163.6486">7477 12889 718,'0'0'0,"0"0"0,0 0 0,0 0-479</inkml:trace>
  <inkml:trace contextRef="#ctx0" brushRef="#br0" timeOffset="75612.1549">7492 12896 595,'0'0'0,"0"0"0,0 0 0,0 0 17,0 0-17,0 0 17,0 0-17,0 0 41,0 0-41,0 0 41,23 11-41,-23-11 53,0 0-53,17 3 54,4-1-54,-21-2 33,0 0-33,27 1 34,5 1-34,-32-2 21,0 0-21,28 2 22,2-4-22,-30 2 17,0 0-17,30-2 17,3-1-17,-33 3 15,0 0-15,28-3 16,-1-1-16,-27 4 19,0 0-19,18-3 19,-3-1-19,-15 4 21,0 0-21,13-3 21,-4 3-21,-9 0 24,0 0-24,0 0 25,0 0-25,0 0 30,0 0-30,0 0 30,0 0-30,0 0 34,0 0-34,0 0 35,-18 0-35,18 0 37,0 0-37,-19 1 37,-15 6-37,34-7 33,0 0-33,-33 6 33,6-5-33,27-1 29,0 0-29,-23 2 30,2 1-30,21-3 30,0 0-30,-19 4 30,1-2-30,18-2 39,0 0-39,-14 0 40,-6 0-40,20 0 34,0 0-34,-15 0 34,4 0-34,11 0 42,0 0-42,-7-2 43,7 2-43,0 0 39,0 0-39,-9-2 39,9 2-39,0 0 36,0 0-36,0 0 37,0 0-37,0 0 31,0 0-31,-7 4 32,7-4-32,0 0 26,0 0-26,0 0 26,0 0-26,0 0 20,0 0-20,-7 0 20,7 0-20,0 0 16,0 0-16,0 0 17,0 0-17,0 0 13,0 0-13,7 0 14,-7 0-14,0 0-1521</inkml:trace>
  <inkml:trace contextRef="#ctx0" brushRef="#br0" timeOffset="76994.0146">12692 12958 729,'0'0'0,"0"0"0,-18 0 0,18 0 181,0 0-181,-14 0 181,5 0-181,9 0 60,0 0-60,-9 0 61,0 0-61,9 0 38,0 0-38,-10 0 38,3 0-38,7 0 16,0 0-16,-6 0 16,-2 0-16,8 0 11,0 0-11,0 0 11,-9 0-11,9 0 11,0 0-11,0 0 11,0 0-11,0 0 11,0 0-11,-9 0 12,9 0-12,0 0 13,0 0-13,0 0 13,0 0-13,0 0 16,0 0-16,11 7 16,4 0-16,-15-7 20,0 0-20,23 5 21,13-1-21,-36-4 33,0 0-33,37 2 33,-6-2-33,-31 0 46,0 0-46,27-4 47,-4 1-47,-23 3 49,0 0-49,21-2 49,-2 2-49,-19 0 46,0 0-46,18-2 46,-4-1-46,-14 3 54,0 0-54,11-4 54,-3 3-54,-8 1 51,0 0-51,8-2 51,-8 2-51,0 0 37,0 0-37,8-5 37,-8 5-37,0 0 32,0 0-32,0 0 32,0 0-32,0 0 18,0 0-18,0 0 19,-17-2-19,17 2 13,0 0-13,-27 0 13,-3 0-13,30 0 12,0 0-12,-33 0 13,1 0-13,32 0 8,0 0-8,-35 0 8,-2 3-8,37-3 5,0 0-5,-36 4 5,13-2-5,23-2 3,0 0-3,-14 1 3,6-1-3,8 0 6,0 0-6,0 0 6,-9 2-6,9-2 3,0 0-3,0 0 4,-6 7-4,6-7 4,0 0-4,0 0 4,0 0-4,0 0 7,0 0-7,0 0 7,9 0-7,-9 0 10,0 0-10,14 0 10,2 0-10,-16 0 11,0 0-11,25-2 11,0 1-11,-25 1 14,0 0-14,24-2 14,-10 2-14,-14 0 21,0 0-21,9-2 22,0 0-22,-9 2 25,0 0-25,0 0 26,0 0-26,0 0 23,0 0-23,7-3 24,-7 3-24,0 0 17,0 0-17,0 0 17,0 0-17,0 0-1882</inkml:trace>
  <inkml:trace contextRef="#ctx0" brushRef="#br0" timeOffset="78241.0661">17884 10911 707,'0'0'0,"0"0"0,0-8 0,0-5-471</inkml:trace>
  <inkml:trace contextRef="#ctx0" brushRef="#br0" timeOffset="78795.3052">17934 10795 1132,'0'0'0,"0"0"0,16-10 0,-16 10 67,0 0-67,16-4 67,-2 1-67,-14 3 36,0 0-36,28 0 37,20-4-37,-48 4 8,0 0-8,54-3 9,-1 1-9,-53 2-1,0 0 1,57-7 0,1-1 0,-58 8-8,0 0 8,67-16-7,5 1 7,-72 15-11,0 0 11,81-14-11,11-4 11,-92 18-11,0 0 11,93-15-10,-4-4 10,-89 19-7,0 0 7,90-19-6,0 5 6,-90 14-5,0 0 5,84-19-5,-8 3 5,-76 16-3,0 0 3,69-14-2,-6-5 2,-63 19-1,0 0 1,67-15 0,-1 3 0,-66 12-3,0 0 3,60-11-2,-18 3 2,-42 8-4,0 0 4,33-7-3,-11 2 3,-22 5-4,0 0 4,16-4-3,-4 1 3,-12 3-9,0 0 9,12-4-9,1 1 9,-13 3-15,0 0 15,5-4-15,-5 4 15,0 0-19,0 0 19,10-7-19,-10 7 19,0 0-24,0 0 24,13-12-24,-3-7 24,-10 19-27,0 0 27,9-17-27,-4 10 27,-5 7-27,0 0 27,0 0-26,4-10 26,-4 10-26,0 0 26,0 0-26,0 0 26,0 0-21,0 0 21,7-2-20,2 11 20,-9-9-11,0 0 11,10 17-11,8 14 11,-18-31-8,0 0 8,20 41-8,-1 11 8,-19-52-6,0 0 6,28 61-6,7 3 6,-35-64-4,0 0 4,39 80-3,5 18 3,-44-98 0,0 0 0,44 101 0,-3-11 0,-41-90 1,0 0-1,35 79 2,-1-13-2,-34-66 6,0 0-6,28 64 6,-5 0-6,-23-64 3,0 0-3,18 54 3,-6-18-3,-12-36 0,0 0 0,9 26 1,0-4-1,-9-22 0,0 0 0,8 20 0,-2-8 0,-6-12 0,0 0 0,3 7 0,-3-7 0,0 0-600</inkml:trace>
  <inkml:trace contextRef="#ctx0" brushRef="#br0" timeOffset="79127.2701">17449 10911 1771,'0'0'0,"0"0"0,-2-7 0,2 7-19,0 0 19,-4-5-19,4 5 19,0 0-37,0 0 37,0 0-36,0 0 36,0 0-1185</inkml:trace>
  <inkml:trace contextRef="#ctx0" brushRef="#br0" timeOffset="80056.4904">17519 10911 796,'0'0'0,"2"12"0,7 13 0,-9-25 19,0 0-19,16 36 20,0 12-20,-16-48 45,0 0-45,24 57 46,5 7-46,-29-64 62,0 0-62,31 80 62,-1 22-62,-30-102 44,0 0-44,25 99 45,-4-16-45,-21-83 27,0 0-27,23 69 28,4-15-28,-27-54 23,0 0-23,19 52 23,-5 0-23,-14-52 15,0 0-15,11 45 16,-3-7-16,-8-38 16,0 0-16,7 29 17,-1-5-17,-6-24 16,0 0-16,7 19 17,-2 4-17,-5-23 12,0 0-12,9 21 13,2-4-13,-11-17 11,0 0-11,19 14 11,13-4-11,-32-10 6,0 0-6,46 9 6,14-1-6,-60-8 5,0 0-5,72 4 6,4-8-6,-76 4 13,0 0-13,86-8 13,13-4-13,-99 12 28,0 0-28,109-21 29,13-9-29,-122 30 38,0 0-38,125-34 39,6-4-39,-131 38 48,0 0-48,127-38 48,-9-7-48,-118 45 49,0 0-49,113-38 49,3 8-49,-116 30 42,0 0-42,104-26 43,-14 2-43,-90 24 24,0 0-24,88-22 25,-6 1-25,-82 21 14,0 0-14,75-18 15,1-1-15,-76 19 11,0 0-11,66-17 12,-15 3-12,-51 14 7,0 0-7,37-12 7,-9 2-7,-28 10 4,0 0-4,21-11 4,-10 3-4,-11 8 8,0 0-8,10-7 8,-4 2-8,-6 5 11,0 0-11,5-16 11,0-5-11,-5 21 13,0 0-13,0-36 13,-9-12-13,9 48 14,0 0-14,-17-58 15,-13 1-15,30 57 13,0 0-13,-39-55 14,-7-4-14,46 59 9,0 0-9,-49-66 9,-8-24-9,57 90 11,0 0-11,-51-88 11,5 10-11,46 78 16,0 0-16,-40-72 16,1 4-16,39 68 18,0 0-18,-34-64 19,3 0-19,31 64 19,0 0-19,-32-59 19,5 7-19,27 52 20,0 0-20,-21-40 21,7 14-21,14 26 15,0 0-15,-11-19 16,3 7-16,8 12 11,0 0-11,-13-15 12,-4 1-12,17 14 6,0 0-6,-18-11 6,9 8-6,9 3 4,0 0-4,-14 0 4,-12 3-4,26-3 2,0 0-2,-39 9 2,-11 7-2,50-16 0,0 0 0,-60 27 1,-14 10-1,74-37-4,0 0 4,-91 45-3,-26 8 3,117-53-12,0 0 12,-127 52-12,-14-5 12,141-47-29,0 0 29,-139 40-28,1-2 28,138-38-28,0 0 28,-136 40-27,-5 5 27,141-45-23,0 0 23,-132 40-22,16-2 22,116-38-14,0 0 14,-108 34-14,7-4 14,101-30-19,0 0 19,-90 27-19,20-8 19,70-19-23,0 0 23,-55 14-22,16-3 22,39-11-24,0 0 24,-26 8-24,12-8 24,14 0-22,0 0 22,-7 0-22,7 0 22,0 0-16,0 0 16,0 0-16,0 0 16,0 0-9,0 0 9,0 0-8,0 0 8,0 0-1,0 0 1,0 0-1,7 12 1,-7-12 1,0 0-1,19 18 1,4 13-1,-23-31 6,0 0-6,27 40 6,-4 10-6,-23-50 11,0 0-11,24 76 12,6 38-12,-30-114 11,0 0-11,36 130 11,2 14-11,-38-144 9,0 0-9,41 135 9,-2-16-9,-39-119 0,0 0 0,37 97 0,-2-28 0,0 2-1434</inkml:trace>
  <inkml:trace contextRef="#ctx0" brushRef="#br0" timeOffset="80746.8699">20340 12330 1614,'0'0'0,"-2"-7"0,-3-10 0,5 17 5,0 0-5,-9-26 6,-2-7-6,11 33 13,0 0-13,-12-38 13,-2-3-13,14 41 5,0 0-5,-14-37 6,5 16-6,9 21 0,0 0 0,-7-15 0,7 15 0,0 0-1,0 0 1,0 0-1,-2 9 1,2-9 0,0 0 0,2 27 0,5 22 0,-7-49 0,0 0 0,9 55 0,3 2 0,-12-57 0,0 0 0,12 40 1,-1-14-1,-11-26 3,0 0-3,11 19 3,6-3-3,-17-16 12,0 0-12,16 12 13,-7-4-13,-9-8 28,0 0-28,7 5 28,2-3-28,-9-2 41,0 0-41,7 0 41,5-2-41,-12 2 61,0 0-61,16-5 62,3-7-62,-19 12 64,0 0-64,22-24 64,-3-7-64,-19 31 50,0 0-50,18-40 50,-4-17-50,-14 57 23,0 0-23,17-52 23,-1 21-23,-16 31 1,0 0-1,18-16 2,1 13-2,-19 3-2,0 0 2,30 12-2,16 24 2,-46-36-14,0 0 14,53 44-14,2-3 14,-55-41-29,0 0 29,47 28-29,-13-11 29,-34-17-23,0 0 23,23 12-23,-7-1 23,-16-11-17,0 0 17,12 5-17,0-5 17,-12 0-1,0 0 1,13-12-1,-3-13 1,-10 25 1,0 0-1,-1-39 1,-15-19-1,16 58 8,0 0-8,-32-64 9,-16 0-9,1 2-1498</inkml:trace>
  <inkml:trace contextRef="#ctx0" brushRef="#br0" timeOffset="445371.8738">13676 5328 897,'0'0'0,"0"0"0,0 0 0,0 0 19,0 0-19,0 0 19,0 0-19,0 0 30,0 0-30,0 0 30,0 0-30,0 0 21,0 0-21,-21 18 22,3 4-22,18-22 10,0 0-10,-18 24 10,-3 1-10,21-25 5,0 0-5,-19 29 5,3 2-5,16-31 3,0 0-3,-14 42 3,1 10-3,13-52 1,0 0-1,-12 57 2,7 7-2,5-64 4,0 0-4,0 60 4,5-9-4,-5-51 8,0 0-8,12 46 9,8-6-9,-20-40 13,0 0-13,30 35 14,7-8-14,-37-27 15,0 0-15,44 25 16,2-10-16,-46-15 20,0 0-20,49 0 21,-3-19-21,-46 19 32,0 0-32,46-34 33,-2-6-33,-44 40 36,0 0-36,49-49 37,1-6-37,-50 55 33,0 0-33,46-64 33,-9-17-33,-37 81 27,0 0-27,30-85 28,-13 10-28,-17 75 25,0 0-25,7-76 26,-8-9-26,1 85 24,0 0-24,-11-88 25,-7-5-25,18 93 19,0 0-19,-24-83 20,-8 29-20,32 54 16,0 0-16,-37-33 17,-4 14-17,41 19 24,0 0-24,-46 0 24,-1 16-24,47-16 38,0 0-38,-55 33 39,-8 31-39,63-64 41,0 0-41,-66 77 41,1 15-41,65-92 39,0 0-39,-46 94 39,18 1-39,28-95 25,0 0-25,-7 90 26,23-5-26,-2-1-1416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2-08-28T14:27:14.0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13831 6206 785,'0'0'0,"0"0"0,0 0 0,0 0 0,0 0 0,0 0 1,0 0-1,0 0 2,0 0-2,-9 19 2,7-14-2,2-5 8,0 0-8,-5 7 9,5-7-9,0 0 5,0 0-5,-3 5 5,-3 2-5,6-7 2,0 0-2,-3 9 3,-8-1-3,11-8 3,0 0-3,-10 4 4,-1-1-4,11-3 4,0 0-4,-9 0 4,-5 2-4,14-2 8,0 0-8,-12 0 9,3-2-9,9 2 16,0 0-16,-5 0 17,5 0-17,0 0 30,0 0-30,0 0 30,-6-10-30,6 10 48,0 0-48,6-5 49,6-7-49,-12 12 58,0 0-58,18-16 59,1 4-59,-19 12 58,0 0-58,21-12 59,-1 3-59,-20 9 47,0 0-47,17-3 47,1-1-47,-18 4 37,0 0-37,16 0 38,-4 4-38,-12-4 29,0 0-29,0 0 29,4 8-29,-4-8 19,0 0-19,-4 11 20,-3-3-20,7-8 5,0 0-5,-11 6 5,-6 0-5,17-6 0,0 0 0,-20 4 1,-3 1-1,23-5-1,0 0 1,-15 4 0,0-1 0,15-3-1,0 0 1,-8 5-1,1-1 1,7-4-1,0 0 1,0 0 0,0 0 0,0 0 0,0 0 0,7 5 0,17 2 0,-24-7 0,0 0 0,46 3 0,14 2 0,0-1-1104</inkml:trace>
  <inkml:trace contextRef="#ctx0" brushRef="#br0" timeOffset="4816.3476">19228 9937 819,'0'0'0,"0"0"0,0 0 0,0 0 3,0 0-3,0 0 3,0 0-3,0 0 2,0 0-2,0 0 3,0 0-3,0 0 1,0 0-1,0 0 2,0 0-2,0 0 2,0 0-2,0 0 2,0 0-2,0 0 2,0 0-2,0 0 2,0 0-2,0 0 1,0 0-1,0 0 2,0 0-2,0 0 1,0 0-1,0 0 2,0 0-2,0 0 0,0 0 0,0 0 1,0 0-1,0 0 0,0 0 0,0 0 1,0 0-1,0 0 0,0 0 0,0 0 0,0 0 0,0 0 0,0 0 0,0 0 0,0 0 0,0 0-577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2-03-14T04:10:57.7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16082 12005 1009,'0'0'0,"0"0"0,0 0 0,0 0 15,0 0-15,0 0 16,0 0-16,0 0 49,0 0-49,0 0 50,0 0-50,0 0 41,0 0-41,0 0 42,0 0-42,0 0 30,0 0-30,0 0 30,0 0-30,0 0 19,0 0-19,0 0 19,0 0-19,0 0 17,0 0-17,0 0 17,0 0-17,0 0 14,0 0-14,0 0 15,0 0-15,0 0 16,0 0-16,39-12 16,1 12-16,-40 0 18,0 0-18,44-2 19,6 0-19,-50 2 25,0 0-25,44-5 25,2 3-25,-46 2 25,0 0-25,42-1 26,-2-1-26,-40 2 30,0 0-30,36-2 31,-6 2-31,-30 0 47,0 0-47,28 0 48,-5-7-48,-23 7 48,0 0-48,19-3 49,-5 3-49,-14 0 43,0 0-43,13 0 43,-4 0-43,-9 0 36,0 0-36,0 0 36,8 0-36,-8 0 25,0 0-25,0 0 26,0 0-26,0 0 19,0 0-19,-10 3 20,-8 4-20,18-7 11,0 0-11,-26 9 12,-6 0-12,32-9 3,0 0-3,-39 6 3,0 0-3,39-6 0,0 0 0,-46 7 0,-14-4 0,60-3-1,0 0 1,-63 9 0,7 3 0,56-12-4,0 0 4,-48 12-4,11-5 4,37-7-7,0 0 7,-27 7-7,10-2 7,17-5-1,0 0 1,-11 5-1,11-5 1,0 0 0,0 0 0,0 0 0,0 0 0,0 0 1,0 0-1,0 0 1,18 2-1,-18-2 3,0 0-3,30 0 4,10 0-4,-40 0 4,0 0-4,50-2 5,8 2-5,-58 0 8,0 0-8,62 0 8,-9 0-8,-53 0 9,0 0-9,42 2 9,-12-2-9,-30 0 10,0 0-10,28 0 11,-5 2-11,0-1-1539</inkml:trace>
  <inkml:trace contextRef="#ctx0" brushRef="#br0" timeOffset="2088.3228">23225 12026 863,'0'0'0,"0"0"0,0 0 0,0 0 97,0 0-97,0 0 98,4-7-98,0 2-734</inkml:trace>
  <inkml:trace contextRef="#ctx0" brushRef="#br0" timeOffset="2972.1059">23225 12019 852,'0'0'0,"0"0"0,0 0 0,0 0 15,0 0-15,0 0 16,0 0-16,0 0 20,0 0-20,0 0 20,0 0-20,0 0 19,0 0-19,0 0 19,0 0-19,0 0 9,0 0-9,0 0 10,0 0-10,0 0 6,0 0-6,0 0 6,0 0-6,0 0 5,0 0-5,0 0 6,0 0-6,0 0 8,0 0-8,0 0 9,0 0-9,0 0 13,0 0-13,0 0 14,0 0-14,0 0 19,0 0-19,0 0 20,0 0-20,0 0 27,0 0-27,0 0 28,-8-4-28,8 4 35,0 0-35,0 0 36,0 0-36,0 0 35,0 0-35,0 0 36,-7 2-36,7-2 34,0 0-34,0 0 35,-6 9-35,6-9 31,0 0-31,0 0 31,0 0-31,0 0 39,0 0-39,0 0 40,-5 5-40,5-5 37,0 0-37,0 0 37,0 0-37,0 0 24,0 0-24,0 0 25,0 0-25,0 0 17,0 0-17,0 0 17,0 0-17,0 0 20,0 0-20,0 0 20,0 0-20,0 0 12,0 0-12,0 0 13,0 0-13,0 0 14,0 0-14,0 0 15,0 0-15,0 0 17,0 0-17,0 0 17,0 0-17,0 0 21,0 0-21,0 0 22,0 0-22,0 0 14,0 0-14,0 0 14,0 0-14,0 0 14,0 0-14,0 0 15,0 0-15,0 0 9,0 0-9,0 0 10,0 0-10,0 0 5,0 0-5,0 0 6,0 0-6,0 0 3,0 0-3,0 0 4,0 0-4,0 0 4,0 0-4,0 0 5,0 0-5,0 0 3,0 0-3,0 0 4,0 0-4,0 0 3,0 0-3,0 0 4,0 0-4,0 0 6,0 0-6,0 0 6,0 0-6,0 0 11,0 0-11,0 0 11,0 0-11,0 0 7,0 0-7,0 0 7,0 0-7,0 0 3,0 0-3,0 0 3,0 0-3,0 0 1,0 0-1,0 0 1,0 0-1,0 0 0,0 0 0,0 0 0,0 0 0,0 0 0,0 0 0,0 0 0,-9-4 0,9 4 0,0 0 0,0 0 1,-7 7-1,7-7 3,0 0-3,0 0 3,0 0-3,0 0 7,0 0-7,0 0 7,0 0-7,0 0 11,0 0-11,0 0 11,0 0-11,0 0 12,0 0-12,0 0 12,0 0-12,0 0 13,0 0-13,0 0 13,0 0-13,0 0 12,0 0-12,0 0 12,0 0-12,0 0 13,0 0-13,0 0 13,9 4-13,-9-4 12,0 0-12,0 0 12,7 0-12,-7 0 11,0 0-11,0 0 11,7-5-11,-7 5 8,0 0-8,0 0 9,0 0-9,0 0 5,0 0-5,0 0 6,7-2-6,-7 2 2,0 0-2,0 0 3,2 7-3,-2-7 0,0 0 0,0 0 1,0 0-1,0 0 0,0 0 0,0 0 0,-7 7 0,7-7 0,0 0 0,0 0 0,-9-2 0,9 2 0,0 0 0,0 0 0,0 0 0,0 0 0,0 0 0,-9 3 0,9-3 0,0 0-1603</inkml:trace>
  <inkml:trace contextRef="#ctx0" brushRef="#br0" timeOffset="5119.296">10561 13549 673,'0'0'0,"0"0"0,0 0 0,0 0 4,0 0-4,-20-13 5,10 1-5,10 12 8,0 0-8,-9-12 8,2 2-8,7 10 15,0 0-15,-7-7 16,0 3-16,7 4 27,0 0-27,0 0 27,-13-8-27,13 8 24,0 0-24,-14-7 25,-2 2-25,16 5 31,0 0-31,-14-2 31,4 2-31,10 0 35,0 0-35,-9 0 35,9 0-35,0 0 73,0 0-73,-9 0 73,9 0-73,0 0 70,0 0-70,0 0 70,0 0-70,0 0 60,0 0-60,-9 0 61,9 0-61,0 0 45,0 0-45,0 0 46,11 2-46,-11-2 36,0 0-36,16 5 36,10 0-36,-26-5 25,0 0-25,34 4 25,-4-6-25,-30 2 21,0 0-21,28-2 22,-2 2-22,-26 0 43,0 0-43,23 0 44,-3 0-44,-20 0 60,0 0-60,17 0 61,-1 0-61,-16 0 46,0 0-46,14 2 47,-7 3-47,-7-5 36,0 0-36,0 0 36,9 12-36,-9-12 22,0 0-22,-2 9 23,-6 6-23,8-15 13,0 0-13,-18 14 14,-8-3-14,26-11 9,0 0-9,-36 1 10,-3-6-10,39 5 6,0 0-6,-44-12 7,0-7-7,44 19 6,0 0-6,-33-17 7,8 8-7,25 9 9,0 0-9,-16-7 10,0 2-10,16 5 12,0 0-12,-10-9 13,1 6-13,9 3 18,0 0-18,0 0 19,-9-4-19,9 4 21,0 0-21,0 0 21,0 0-21,0 0 20,0 0-20,7 4 20,5-4-20,-12 0 17,0 0-17,16-4 17,2 1-17,-18 3 25,0 0-25,18-2 26,-2 2-26,-16 0 20,0 0-20,12 0 21,-3-2-21,-9 2 15,0 0-15,8 0 16,-8 0-16,0 0-1768</inkml:trace>
  <inkml:trace contextRef="#ctx0" brushRef="#br0" timeOffset="35178.2815">6633 8874 998,'0'0'0,"0"0"0,0 0 0,0 0 3,0 0-3,0 0 4,10 21-4,-10-21 16,0 0-16,7 12 17,2 4-17,-9-16 24,0 0-24,11 17 25,-3-1-25,-8-16 11,0 0-11,7 12 11,-1 2-11,-6-14 5,0 0-5,9 12 5,-1 0-5,-8-12 3,0 0-3,9 10 4,-3-5-4,-6-5 2,0 0-2,0 0 2,0 0-2,0 0 1,0 0-1,14 0 2,5-17-2,-19 17 0,0 0 0,35-35 1,15-13-1,-50 48 1,0 0-1,61-66 1,8-27-1,-69 93 4,0 0-4,76-94 4,2 10-4,-78 84 14,0 0-14,83-80 14,5 0-14,2 2-819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2-08-28T14:27:48.9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22691 12040 561,'0'0'0,"0"0"0,21-9 0,-21 9 30,0 0-30,16-5 30,-7-2-30,-9 7 97,0 0-97,7-5 97,0-2-97,-7 7 60,0 0-60,7-6 61,-7 6-61,0 0 26,0 0-26,9 0 26,-9 0-26,0 0 21,0 0-21,7-6 21,-7 6-21,0 0 15,0 0-15,2-6 16,-2 6-16,0 0 13,0 0-13,-6-10 13,6 10-13,0 0 23,0 0-23,-8-2 24,-5-3-24,13 5 30,0 0-30,-16-7 30,-1 2-30,17 5 41,0 0-41,-16-2 41,2 2-41,14 0 49,0 0-49,-11 2 49,2 3-49,9-5 39,0 0-39,-7 0 40,7 0-40,0 0 43,0 0-43,0 0 43,0 0-43,0 0 41,0 0-41,0 0 42,0 0-42,0 0 44,0 0-44,20 5 44,17-3-44,-37-2 30,0 0-30,42 2 31,-5 1-31,-37-3 22,0 0-22,44 0 23,18 4-23,-62-4 18,0 0-18,69 3 18,-2 2-18,-67-5 11,0 0-11,53 0 11,-23 2-11,-30-2 16,0 0-16,24 2 17,5 1-17,-29-3 18,0 0-18,26 2 19,-15-2-19,-11 0 18,0 0-18,7 0 19,-7 0-19,0 0 16,0 0-16,0 0 16,0 0-16,0 0 12,0 0-12,0 0 12,0 0-12,0 0 8,0 0-8,0 0 8,-16 3-8,16-3 4,0 0-4,-18 2 5,-7-2-5,25 0 2,0 0-2,-24 0 2,-3 0-2,27 0 1,0 0-1,-26 0 2,1 0-2,25 0 0,0 0 0,-19 0 0,8 0 0,11 0 0,0 0 0,0 0 0,0 0 0,0 0 0,0 0 0,0 0 0,21 11 0,-21-11 1,0 0-1,27 8 1,-3-3-1,-24-5 2,0 0-2,27 4 3,3-1-3,-30-3 2,0 0-2,30 0 2,-9-3-2,-21 3 0,0 0 0,18-5 0,-2-4 0,-1 0-1500</inkml:trace>
  <inkml:trace contextRef="#ctx0" brushRef="#br0" timeOffset="1665.7452">10517 13358 651,'0'0'0,"0"0"0,0 0 0,0 0 102,0 0-102,0 0 102,0 0-102,0 0 42,0 0-42,-29 2 43,3 5-43,26-7 21,0 0-21,-23 3 21,5 1-21,18-4 6,0 0-6,-14 7 7,-5 7-7,19-14 8,0 0-8,-20 13 9,1-2-9,19-11 7,0 0-7,-14 8 8,5-1-8,9-7 14,0 0-14,-10 7 15,3 0-15,7-7 31,0 0-31,-6 5 31,-3 1-31,9-6 53,0 0-53,-8 5 53,8-5-53,0 0 61,0 0-61,-11 3 62,11-3-62,0 0 52,0 0-52,0 0 53,0 0-53,0 0 58,0 0-58,0 0 59,0 0-59,0 0 43,0 0-43,0 0 43,0 0-43,0 0 35,0 0-35,0 0 35,0 0-35,0 0 39,0 0-39,19 4 40,8-6-40,-27 2 42,0 0-42,28-4 42,2-1-42,-30 5 44,0 0-44,30-5 45,4 3-45,-34 2 31,0 0-31,26-1 32,-7-3-32,-19 4 26,0 0-26,11-3 26,1 3-26,-12 0 17,0 0-17,11 0 18,-11 0-18,0 0 7,0 0-7,9 0 8,-9 0-8,0 0 2,0 0-2,0 0 2,7 0-2,-7 0 0,0 0 0,0 0 0,0 0 0,0 0-3,0 0 3,0 0-3,-9 1 3,9-1-11,0 0 11,-9 6-11,0-6 11,9 0-15,0 0 15,-12 1-14,-4 1 14,16-2-10,0 0 10,-14 2-9,5 1 9,9-3-9,0 0 9,-7 4-8,7-4 8,0 0-8,0 0 8,-9 14-8,4 8 8,5-22-7,0 0 7,0 24-6,4-6 6,-4-18-8,0 0 8,7 12-7,1 0 7,-8-12-5,0 0 5,11 9-4,1-3 4,-12-6-2,0 0 2,16 6-2,2-1 2,-18-5-2,0 0 2,23 5-1,5-12 1,2 2-1435</inkml:trace>
  <inkml:trace contextRef="#ctx0" brushRef="#br0" timeOffset="2187.0347">10624 13742 606,'0'0'0,"0"0"0,4-8 0,-4 8 59,0 0-59,0 0 59,7-9-59,-7 9 54,0 0-54,0 0 54,7-10-54,-7 10 27,0 0-27,0 0 27,3-9-27,-3 9 5,0 0-5,0 0 6,6-7-6,-5 2-613</inkml:trace>
  <inkml:trace contextRef="#ctx0" brushRef="#br0" timeOffset="17238.1527">18137 15585 1625,'0'0'0,"0"0"0,0 0 0,0 0 17,0 0-17,0 0 17,0 0-17,0 0 33,0 0-33,0 0 34,0 0-34,0 0 55,0 0-55,0 0 55,-14-17-55,14 17 40,0 0-40,0 0 40,0 0-40,0 0 27,0 0-27,0 0 27,-2-7-27,2 7 24,0 0-24,0 0 24,0 0-24,0 0 20,0 0-20,-6 16 21,6 24-21,0-40 18,0 0-18,4 55 19,-4 11-19,0-66 18,0 0-18,2 52 18,0-19-18,-2-33 15,0 0-15,5 20 15,11-8-15,-16-12 11,0 0-11,30-20 12,21-50-12,-51 70 12,0 0-12,65-103 12,16-39-12,-81 142 18,0 0-18,88-166 19,15-25-19,-103 191 33,0 0-33,113-204 33,8-5-33,-121 209 20,0 0-20,129-198 20,5 29-20,-134 169 5,0 0-5,129-125 6,-2 47-6,0 0-1713</inkml:trace>
  <inkml:trace contextRef="#ctx0" brushRef="#br0" timeOffset="19479.4235">9090 16698 583,'0'0'0,"0"0"0,0 0 0,0 0 19,0 0-19,0 0 19,0 0-19,0 0 42,0 0-42,0 0 43,0 0-43,0 0 41,0 0-41,-18 9 42,18-9-42,0 0 25,0 0-25,0 0 25,-7 8-25,7-8 16,0 0-16,0 0 17,-7 4-17,7-4 11,0 0-11,0 0 11,0 0-11,0 0 9,0 0-9,0 0 10,-5 7-10,5-7 7,0 0-7,0 0 8,0 0-8,0 0 7,0 0-7,0 0 7,-6 5-7,6-5 10,0 0-10,0 0 10,0 0-10,0 0 15,0 0-15,0 0 16,0 0-16,0 0 21,0 0-21,0 0 21,6 0-21,-6 0 33,0 0-33,0 0 34,0 0-34,0 0 40,0 0-40,0 0 41,0 0-41,0 0 38,0 0-38,0 0 39,0 0-39,0 0 46,0 0-46,0 0 46,0 0-46,0 0 28,0 0-28,0 0 29,0 0-29,0 0 17,0 0-17,0 0 18,8-2-18,-8 2 12,0 0-12,0 0 12,0 0-12,0 0 7,0 0-7,0 0 7,6 0-7,-6 0 5,0 0-5,0 0 6,0 0-6,0 0 6,0 0-6,0 0 7,7 0-7,-7 0 8,0 0-8,0 0 8,0 0-8,0 0 17,0 0-17,0 0 17,0 0-17,0 0 14,0 0-14,0 0 14,7 0-14,-7 0 21,0 0-21,0 0 22,9 0-22,-9 0 23,0 0-23,0 0 23,8 0-23,-8 0 24,0 0-24,0 0 24,0 0-24,0 0 24,0 0-24,8-3 24,-8 3-24,0 0 21,0 0-21,0 0 22,0 0-22,0 0 10,0 0-10,7-2 11,-7 2-11,0 0-1315</inkml:trace>
  <inkml:trace contextRef="#ctx0" brushRef="#br0" timeOffset="20704.3003">6204 18323 647,'0'0'0,"0"0"48,0 0-48,-14-10 49,5 5-49,9 5 57,0 0-57,-9-2 57,9 2-57,0 0 41,0 0-41,-9 0 41,9 0-41,0 0 28,0 0-28,0 0 29,-5-4-29,5 4 31,0 0-31,0 0 32,0 0-32,0 0 28,0 0-28,2 9 28,-2-9-28,0 0 38,0 0-38,7 9 38,2 1-38,-9-10 39,0 0-39,14 14 40,0 0-40,-14-14 46,0 0-46,14 14 47,0-1-47,-14-13 51,0 0-51,11 13 52,-1-3-52,-10-10 53,0 0-53,13 5 54,1-3-54,-14-2 55,0 0-55,19-10 56,8-18-56,-27 28 52,0 0-52,35-43 52,16-21-52,-51 64 54,0 0-54,62-85 54,5-29-54,-67 114 44,0 0-44,72-120 45,6 6-45,-2-2-1430</inkml:trace>
  <inkml:trace contextRef="#ctx0" brushRef="#br0" timeOffset="28786.0496">9434 18351 868,'0'0'0,"0"0"92,0 0-92,0 0 92,12-21-92,-12 21 57,0 0-57,0 0 58,0 0-58,0 0 42,0 0-42,3-7 43,-3 7-43,0 0 25,0 0-25,0 0 25,2-7-25,-2 7 20,0 0-20,0 0 21,0 0-21,0 0 14,0 0-14,0 0 15,0-7-15,0 7 13,0 0-13,0 0 14,0 0-14,0 0 10,0 0-10,0 0 11,0-7-11,0 7 8,0 0-8,0 0 8,0 0-8,0 0-1017</inkml:trace>
  <inkml:trace contextRef="#ctx0" brushRef="#br0" timeOffset="29549.8748">13064 18164 990,'0'0'0,"0"0"19,0 0-19,-11-12 20,-7 1-20,1 1-712</inkml:trace>
  <inkml:trace contextRef="#ctx0" brushRef="#br0" timeOffset="29822.038">12764 18060 739,'0'0'0,"0"0"0,0 0 0,37-3 0,-2-4 0,-35 7 0,0 0 0,32-11 1,1-2-1,-33 13 0,0 0 0,39-16 1,4 0-1,-43 16 0,0 0 0,42-15 1,-2-1-1,-40 16 0,0 0 0,38-14 1,-1-1-1,-37 15 7,0 0-7,30-14 7,-13 5-7,-17 9 11,0 0-11,11-5 12,-11 5-12,0 0-525</inkml:trace>
  <inkml:trace contextRef="#ctx0" brushRef="#br0" timeOffset="29984.2406">12900 18064 607,'17'-7'0,"-17"7"12,0 0-12,60-25 12,16-4-12,-4 0-414</inkml:trace>
  <inkml:trace contextRef="#ctx0" brushRef="#br0" timeOffset="30327.6081">12836 18084 1236,'20'-8'0,"-20"8"16,0 0-16,61-28 16,5-5-16,-66 33 12,0 0-12,67-34 13,0-3-13,-67 37 18,0 0-18,61-34 19,-11 4-19,-50 30 44,0 0-44,44-28 45,-5 1-45,-39 27 34,0 0-34,35-28 35,-3 4-35,-1 0-1056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1-11-15T04:51:41.6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10194 14646 606,'0'0'0,"0"0"0,0 0 0,0 0 0,0 0 0,0 0 1,22-2-1,-22 2 6,0 0-6,9 2 6,-9-2-6,0 0 21,0 0-21,11 1 22,-11-1-22,0 0 42,0 0-42,12 7 42,-7-7-42,-5 0 32,0 0-32,0 0 33,9 0-33,-9 0 36,0 0-36,0 0 37,0 0-37,0 0 51,0 0-51,0 0 51,0 0-51,0 0 56,0 0-56,0 0 57,0 0-57,0 0 87,0 0-87,0 7 87,0-7-87,0 0 93,0 0-93,6-7 93,20-24-93,-26 31 77,0 0-77,51-64 77,46-47-77,-97 111 67,0 0-67,122-143 68,45-41-68,3 1-1251</inkml:trace>
  <inkml:trace contextRef="#ctx0" brushRef="#br0" timeOffset="795.6791">17355 14582 975,'0'0'0,"0"0"0,-18-16 0,18 16 2,0 0-2,-12-12 3,1 2-3,11 10 8,0 0-8,-7-6 9,-2 5-9,9 1 11,0 0-11,-10-2 12,1-3-12,9 5 14,0 0-14,-9-4 15,9 4-15,0 0 13,0 0-13,-10-1 14,10 1-14,0 0 16,0 0-16,-7 0 17,7 0-17,0 0 31,0 0-31,-6 10 31,6 9-31,0-19 45,0 0-45,0 24 45,2 0-45,-2-24 59,0 0-59,9 26 60,7 6-60,-16-32 63,0 0-63,21 26 64,4-13-64,-25-13 64,0 0-64,33-3 65,18-20-65,-51 23 60,0 0-60,69-50 61,28-38-61,-97 88 51,0 0-51,111-102 51,16-11-51,-127 113 60,0 0-60,145-122 61,15-12-61,-160 134 37,0 0-37,141-114 38,-28 24-38,-3 2-1482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2-08-28T14:28:30.0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9012 14390 550,'0'0'0,"0"0"0,0 0 0,0 0 24,0 0-24,0 0 25,0 0-25,0 0 83,0 0-83,0 0 84,-18-11-84,18 11 68,0 0-68,0 0 68,0 0-68,0 0 31,0 0-31,-5-7 32,5 7-32,0 0 25,0 0-25,0 0 25,4 7-25,-4-7 25,0 0-25,5 11 25,0 6-25,-5-17 21,0 0-21,9 21 22,3 1-22,-12-22 29,0 0-29,15 19 30,-1-3-30,-14-16 46,0 0-46,21 12 47,7-2-47,-28-10 48,0 0-48,26 5 49,-3-8-49,-23 3 46,0 0-46,23-10 47,9-11-47,-32 21 40,0 0-40,32-31 41,0-11-41,-32 42 69,0 0-69,30-45 69,1-2-69,-31 47 75,0 0-75,34-43 75,-4 3-75,-30 40 62,0 0-62,32-36 62,-1 3-62,1 2-1398</inkml:trace>
  <inkml:trace contextRef="#ctx0" brushRef="#br0" timeOffset="1112.1051">17449 14424 628,'0'0'0,"0"0"0,0 0 0,0 0 21,0 0-21,0 0 21,-16-29-21,16 29 77,0 0-77,-5-18 77,6 5-77,-1 13 97,0 0-97,4-11 98,-4 4-98,0 7 135,0 0-135,0 0 136,0 0-136,0 0 54,0 0-54,-7-7 54,7 7-54,0 0 47,0 0-47,0 0 47,0 0-47,0 0 37,0 0-37,0 0 37,0 0-37,0 0 30,0 0-30,7 6 30,2 18-30,-9-24 22,0 0-22,8 29 23,3-6-23,-11-23 20,0 0-20,12 19 20,-3 3-20,-9-22 16,0 0-16,9 19 16,-4-8-16,-5-11 17,0 0-17,6 7 18,1-4-18,-7-3 15,0 0-15,10 0 16,8-5-16,-18 5 21,0 0-21,19-14 22,6-10-22,-25 24 22,0 0-22,30-33 23,14-12-23,-44 45 21,0 0-21,48-49 22,1 4-22,-49 45 18,0 0-18,51-43 18,-1 9-18,-6-1-1422</inkml:trace>
  <inkml:trace contextRef="#ctx0" brushRef="#br0" timeOffset="5503.643">10742 16760 695,'0'0'0,"0"0"0,0 0 0,0 0 6,0 0-6,18-6 6,3-10-6,-21 16 25,0 0-25,32-26 25,19-21-25,-51 47 18,0 0-18,64-55 18,8-2-18,2 0-535</inkml:trace>
  <inkml:trace contextRef="#ctx0" brushRef="#br0" timeOffset="10824.8285">20883 8407 886,'0'0'0,"0"0"0,0 0 0,0 0 28,0 0-28,0 0 28,11-21-28,-11 21 66,0 0-66,1-7 67,-1 7-67,0 0 67,0 0-67,0-8 68,0 8-68,0 0 28,0 0-28,0-9 28,0 9-28,0 0 15,0 0-15,0 0 16,0 0-16,0 0 12,0 0-12,-5 12 12,5 0-12,0-12 11,0 0-11,4 21 12,3-2-12,-7-19 12,0 0-12,8 30 13,7 2-13,-15-32 13,0 0-13,17 40 14,-3 0-14,-14-40 36,0 0-36,18 48 36,1 13-36,-19-61 34,0 0-34,22 64 34,-1-2-34,-21-62 32,0 0-32,23 56 32,-2-15-32,-21-41 24,0 0-24,16 31 25,-2-6-25,-14-25 13,0 0-13,10 13 13,-3-6-13,-7-7 9,0 0-9,0 0 9,7 4-9,-7-4 5,0 0-5,0 0 6,11-4-6,-11 4 6,0 0-6,11-12 6,1-17-6,-12 29 14,0 0-14,7-40 14,-3-15-14,-4 55 22,0 0-22,3-64 23,2-11-23,-5 75 27,0 0-27,7-69 28,2 10-28,-9 59 30,0 0-30,9-45 31,0 14-31,-9 31 26,0 0-26,12-29 26,8-4-26,-20 33 20,0 0-20,19-28 21,-8 16-21,-11 12 16,0 0-16,7-9 17,0 6-17,-7 3 9,0 0-9,12 5 9,13 14-9,0-2-1477</inkml:trace>
  <inkml:trace contextRef="#ctx0" brushRef="#br0" timeOffset="12025.4195">21657 8694 1222,'0'0'0,"0"0"0,0-8 0,0 8 58,0 0-58,-1-18 58,-3-8-58,4 26 93,0 0-93,-5-26 93,-4 11-93,9 15 56,0 0-56,-11-16 57,3 4-57,8 12 32,0 0-32,-15-8 33,0 1-33,15 7 17,0 0-17,-16-2 17,2 2-17,14 0 9,0 0-9,-20 9 10,-3 3-10,23-12 2,0 0-2,-21 24 3,5 16-3,16-40 6,0 0-6,-14 48 7,-7 6-7,21-54 9,0 0-9,-23 57 10,2-5-10,21-52 11,0 0-11,-18 48 12,2-4-12,16-44 8,0 0-8,-8 38 9,6-2-9,2-36 4,0 0-4,5 38 5,6 4-5,-11-42 2,0 0-2,10 36 3,1-17-3,-11-19 0,0 0 0,9 10 1,8-3-1,-17-7 2,0 0-2,27-3 2,10-6-2,-37 9 4,0 0-4,42-19 5,-3-10-5,-39 29 7,0 0-7,35-33 7,-1 0-7,-34 33 13,0 0-13,30-31 13,0 0-13,-30 31 9,0 0-9,24-33 10,-10 0-10,-14 33 6,0 0-6,9-31 7,-5 8-7,-4 23 3,0 0-3,-7-19 3,-13 4-3,20 15 1,0 0-1,-24-13 1,-3 8-1,27 5 0,0 0 0,-26 2 0,-2 8 0,28-10 0,0 0 0,-30 13 0,7-1 0,23-12-4,0 0 4,-20 12-3,4 0 3,16-12-6,0 0 6,-9 9-5,4-3 5,5-6-7,0 0 7,0 0-7,0 0 7,0 0-6,0 0 6,0 0-6,0 0 6,0 0-4,0 0 4,0 0-4,18-6 4,-18 6-3,0 0 3,21-9-2,5-3 2,-26 12-2,0 0 2,38-11-1,9 1 1,-47 10-1,0 0 1,42-10 0,-17 4 0,-25 6-1,0 0 1,16-7 0,-2 4 0,-14 3-1,0 0 1,14-2 0,-1 2 0,-13 0 0,0 0 0,12 2 0,4 5 0,-16-7 0,0 0 0,16 12 0,1 5 0,-17-17 0,0 0 0,14 23 1,-1-2-1,-13-21 3,0 0-3,10 19 3,-4 1-3,-6-20 7,0 0-7,5 25 7,2-10-7,-7-15 10,0 0-10,5 18 10,-1-3-10,-4-15 8,0 0-8,3 12 8,3-3-8,-6-9 4,0 0-4,7 5 4,-7-5-4,0 0 1,0 0-1,10 7 2,-3-7-2,-7 0 1,0 0-1,13-5 1,6-2-1,-19 7 1,0 0-1,23-12 1,0-7-1,-23 19 1,0 0-1,25-21 1,3-5-1,-28 26 2,0 0-2,30-28 3,3-6-3,-33 34 3,0 0-3,32-38 4,-7-7-4,-25 45 5,0 0-5,21-40 5,-5 5-5,-16 35 6,0 0-6,10-26 6,-2 2-6,-8 24 2,0 0-2,1-21 2,-4 7-2,3 14 0,0 0 0,-13-1 1,-11 13-1,24-12 0,0 0 0,-36 12 0,-8 0 0,44-12 1,0 0-1,-42 14 1,5 1-1,37-15 3,0 0-3,-30 19 3,9-1-3,21-18 3,0 0-3,-13 15 3,8-3-3,5-12 4,0 0-4,0 6 5,4 1-5,-4-7 5,0 0-5,12 12 6,14 3-6,-26-15 2,0 0-2,36 21 2,4 3-2,-40-24 1,0 0-1,44 25 2,-7-6-2,-37-19 2,0 0-2,32 20 2,-2 5-2,-30-25 2,0 0-2,25 24 3,-9-3-3,-16-21 3,0 0-3,5 24 3,-8 3-3,3-27 4,0 0-4,-22 37 4,-22 4-4,44-41 2,0 0-2,-60 40 3,-10 0-3,-3 0-1485</inkml:trace>
  <inkml:trace contextRef="#ctx0" brushRef="#br0" timeOffset="16635.4225">21058 10627 1782,'0'0'0,"0"0"0,3-33 0,-3 33 40,0 0-40,5-31 40,6-5-40,-11 36 86,0 0-86,11-42 87,-3 3-87,-8 39 58,0 0-58,6-28 58,-4 11-58,-2 17 21,0 0-21,0-7 22,0 7-22,0 0 12,0 0-12,1-9 13,-1 9-13,0 0 7,0 0-7,11 12 7,10 12-7,-21-24 2,0 0-2,25 39 3,1 9-3,-26-48 1,0 0-1,32 50 1,7 0-1,-39-50 0,0 0 0,39 45 1,-1-1-1,-38-44 0,0 0 0,32 36 0,-13-15 0,-19-21 0,0 0 0,15 15 1,-3-3-1,-12-12 8,0 0-8,11 6 8,-3 1-8,-8-7 9,0 0-9,0 0 9,9 3-9,-9-3 8,0 0-8,0 0 9,13-16-9,-13 16 8,0 0-8,10-24 9,-3-16-9,-7 40 17,0 0-17,4-45 17,-1-3-17,-3 48 12,0 0-12,6-61 12,1-11-12,-7 72 9,0 0-9,7-68 10,1 16-10,-8 52 6,0 0-6,11-38 7,-2 14-7,-9 24 1,0 0-1,10-16 1,1 8-1,-11 8-1,0 0 1,16-7-1,7 9 1,0-1-1740</inkml:trace>
  <inkml:trace contextRef="#ctx0" brushRef="#br0" timeOffset="16890.723">21777 10359 1300,'0'0'0,"0"0"0,0 0 0,0 0 6,0 0-6,-1 11 7,-3-3-7,4-8 6,0 0-6,-5 19 6,-4 23-6,9-42 0,0 0 0,-9 46 1,0 1-1,9-47-5,0 0 5,-9 43-4,4-4 4,5-39-17,0 0 17,-7 38-16,-3 7 16,10-45-22,0 0 22,-6 45-22,12-2 22,-6-43-22,0 0 22,8 45-22,1-4 22,-9-41-20,0 0 20,5 37-20,-3-15 20,-2-22-15,0 0 15,2 12-14,-2-12 14,0 0-10,0 0 10,7 6-9,-7-6 9,0 0-4,0 0 4,7-21-3,-5-14 3,0 2-766</inkml:trace>
  <inkml:trace contextRef="#ctx0" brushRef="#br0" timeOffset="17536.1041">21564 10463 763,'0'0'0,"0"0"0,-5-2 0,5 2 18,0 0-18,0 0 18,-7-7-18,7 7 33,0 0-33,0 0 34,0 0-34,0 0 20,0 0-20,17 4 21,20-1-21,-37-3 7,0 0-7,48 5 8,7-1-8,-55-4 3,0 0-3,51 9 4,-7-4-4,-44-5 1,0 0-1,35 10 2,6 7-2,-41-17 25,0 0-25,37 21 25,-7 2-25,-30-23 51,0 0-51,26 20 51,-5-1-51,-21-19 59,0 0-59,16 18 60,-7-1-60,-9-17 65,0 0-65,2 23 65,-8 1-65,6-24 60,0 0-60,-12 22 61,-9 1-61,21-23 54,0 0-54,-25 21 54,-1-2-54,26-19 44,0 0-44,-27 20 45,4-6-45,23-14 27,0 0-27,-21 16 28,5-1-28,16-15 14,0 0-14,-14 7 15,9-2-15,5-5 7,0 0-7,0 0 7,0 0-7,0 0 3,0 0-3,0 0 4,0 0-4,0 0 1,0 0-1,7-8 1,16-11-1,-23 19 0,0 0 0,30-26 1,2-5-1,-32 31 0,0 0 0,31-40 0,-1-2 0,-30 42 0,0 0 0,29-48 0,-1-1 0,-28 49 0,0 0 0,25-45 0,-10 19 0,-15 26 1,0 0-1,11-13 1,-6 2-1,-5 11 7,0 0-7,4-7 7,-6 0-7,2 7 18,0 0-18,0 0 18,-9 13-18,9-13 25,0 0-25,-10 17 26,-3 7-26,13-24 30,0 0-30,-12 23 30,3-6-30,9-17 21,0 0-21,-5 15 22,3 3-22,2-18 13,0 0-13,5 15 13,8-4-13,-13-11 8,0 0-8,28 12 8,21 10-8,-49-22 8,0 0-8,55 23 8,-11-8-8,-44-15 11,0 0-11,39 14 11,-2 2-11,-37-16 22,0 0-22,32 15 23,-11 6-23,-21-21 28,0 0-28,12 24 28,-5 13-28,-7-37 33,0 0-33,-7 40 34,-12-2-34,19-38 37,0 0-37,-41 36 37,-28-1-37,69-35 29,0 0-29,-81 29 30,-7-10-30,-5 2-1700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2-03-14T04:12:35.5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12734 11243 572,'0'0'0,"0"0"0,0 0 0,0 0 30,0 0-30,0 0 31,0 0-31,0 0 63,0 0-63,0 0 63,0 0-63,0 0 45,0 0-45,0 0 45,0 0-45,0 0 32,0 0-32,7 19 32,9 21-32,-16-40 17,0 0-17,21 49 18,2-1-18,-23-48 15,0 0-15,26 50 16,-1 1-16,-25-51 19,0 0-19,26 46 19,-4-8-19,-22-38 18,0 0-18,14 32 19,-2-8-19,-12-24 20,0 0-20,11 19 20,-2-4-20,-9-15 19,0 0-19,7 9 20,-2 0-20,-5-9 16,0 0-16,0 0 16,3 8-16,-3-8 14,0 0-14,0 0 14,0 0-14,0 0 14,0 0-14,13-8 14,-3-6-14,-10 14 20,0 0-20,14-23 21,-5-6-21,-9 29 29,0 0-29,9-33 30,5-10-30,-14 43 35,0 0-35,14-50 35,0-11-35,-14 61 32,0 0-32,18-62 32,1 3-32,-1-2-1032</inkml:trace>
  <inkml:trace contextRef="#ctx0" brushRef="#br0" timeOffset="631.2377">13184 11616 1267,'0'0'0,"0"0"0,3-7 0,-3 7 31,0 0-31,0 0 32,0 0-32,0 0 27,0 0-27,7-6 28,0 6-28,-7 0 16,0 0-16,11 0 17,1 2-17,-12-2 3,0 0-3,20 4 3,6-3-3,-26-1 0,0 0 0,21 4 0,-1-4 0,-20 0-2,0 0 2,19 2-1,6-2 1,-25 0-9,0 0 9,19 0-9,-5 1 9,-14-1-19,0 0 19,13 4-18,-5-4 18,-8 0-39,0 0 39,6-2-38,-6 2 38,0 0-49,0 0 49,9-5-49,-9 5 49,0 0-44,0 0 44,0 0-44,0 0 44,0 0-28,0 0 28,-11-7-28,4 5 28,7 2-17,0 0 17,-5 0-16,5 0 16,0 0-6,0 0 6,-13 0-5,13 0 5,0 0-1,0 0 1,-10 2 0,1 5 0,9-7 0,0 0 0,-5 7 1,1 0-1,4-7 2,0 0-2,0 13 3,-7 15-3,7-28 5,0 0-5,-2 43 6,2 16-6,0-59 6,0 0-6,9 61 6,0-1-6,-9-60 4,0 0-4,9 54 4,-4-11-4,-5-43 2,0 0-2,3 37 3,3-8-3,-6-29 1,0 0-1,3 24 1,3-12-1,-6-12 0,0 0 0,0 0 0,5 7 0,-5-7 0,0 0 0,0 0 0,0 0 0,0 0-725</inkml:trace>
  <inkml:trace contextRef="#ctx0" brushRef="#br0" timeOffset="796.646">13464 11735 583,'0'0'0,"0"0"0,-9 0 0,9 0 2,0 0-2,0 0 2,0 17-2,0 2-381</inkml:trace>
  <inkml:trace contextRef="#ctx0" brushRef="#br0" timeOffset="1290.9948">13600 11970 516,'0'0'0,"0"0"0,12 12 0,-12-12 9,0 0-9,9 9 10,-4-4-10,-5-5 24,0 0-24,0 0 25,0 0-25,0 0 40,0 0-40,9 2 41,-9-2-41,0 0 43,0 0-43,0 0 43,0 0-43,0 0 63,0 0-63,0 0 63,0 0-63,0 0 65,0 0-65,-9-17 65,-5-8-65,14 25 57,0 0-57,-17-31 58,-1 0-58,18 31 37,0 0-37,-12-29 37,5 8-37,7 21 15,0 0-15,-4-28 15,-5-5-15,9 33 1,0 0-1,-7-31 2,5 16-2,2 15-1,0 0 1,0-12 0,2-1 0,-2 13-2,0 0 2,2-10-1,-2 10 1,0 0-1,0 0 1,0-9 0,0 9 0,0 0 0,0 0 0,11-3 1,1 3-1,-12 0 5,0 0-5,19 2 6,4 1-6,-23-3 13,0 0-13,21 4 14,2 4-14,-23-8 21,0 0-21,21 19 21,9 14-21,-30-33 37,0 0-37,30 36 37,-1-8-37,-29-28 34,0 0-34,24 24 34,1-1-34,-25-23 21,0 0-21,27 19 21,-5-7-21,-22-12 17,0 0-17,22 9 17,-5-6-17,-17-3 10,0 0-10,16 0 10,-4-3-10,-12 3 12,0 0-12,11-4 12,-4 3-12,-7 1 18,0 0-18,5-13 19,1-6-19,-6 19 33,0 0-33,3-29 34,-12-13-34,9 42 41,0 0-41,-12-43 42,-4 7-42,16 36 49,0 0-49,-12-37 50,7 1-50,5 36 43,0 0-43,-6-36 44,4-4-44,2 40 32,0 0-32,2-38 33,5 7-33,0-4-1444</inkml:trace>
  <inkml:trace contextRef="#ctx0" brushRef="#br0" timeOffset="12521.364">11012 15405 1009,'0'0'0,"0"0"0,0 0 0,0 0 15,0 0-15,0 0 16,0 0-16,0 0 49,0 0-49,0 0 50,0 0-50,0 0 79,0 0-79,0 0 80,0 0-80,0 0 77,0 0-77,-19-5 77,19 5-77,0 0 34,0 0-34,0 0 35,0 0-35,0 0 31,0 0-31,-7 4 31,7-4-31,0 0 27,0 0-27,0 0 27,0 0-27,0 0 20,0 0-20,5 8 20,4-1-20,-9-7 16,0 0-16,16 7 17,7-5-17,-23-2 27,0 0-27,32-2 28,5-1-28,-37 3 29,0 0-29,44-9 30,3-5-30,-47 14 28,0 0-28,57-15 29,10 1-29,-67 14 20,0 0-20,72-14 20,-3-5-20,-69 19 14,0 0-14,67-19 15,-2-2-15,-65 21 12,0 0-12,71-19 12,5 5-12,-76 14 10,0 0-10,70-7 11,-8 0-11,-62 7 11,0 0-11,55-5 11,-11 0-11,-44 5 12,0 0-12,33-3 13,-10 3-13,-23 0 13,0 0-13,18-2 14,-2-2-14,-16 4 14,0 0-14,14-3 14,-5 1-14,-9 2 13,0 0-13,0 0 13,8-2-13,-8 2 12,0 0-12,0 0 12,0 0-12,0 0-1551</inkml:trace>
  <inkml:trace contextRef="#ctx0" brushRef="#br0" timeOffset="12942.0178">11483 15523 1603,'0'0'0,"0"0"0,0 0 0,0 0 38,0 0-38,0 0 39,7-7-39,-7 7 74,0 0-74,0 0 74,0 0-74,0 0 36,0 0-36,0 0 36,0 0-36,0 0 12,0 0-12,0 0 12,0 0-12,0 0 11,0 0-11,0 0 11,6 7-11,-6-7 12,0 0-12,0 0 13,0 0-13,0 0 16,0 0-16,12-3 16,7 3-16,-19 0 25,0 0-25,36 0 26,9-7-26,-45 7 29,0 0-29,55-5 29,21-2-29,-76 7 31,0 0-31,78-11 32,-1-3-32,-77 14 29,0 0-29,73-13 29,-3 0-29,-70 13 30,0 0-30,67-13 30,4-5-30,-71 18 23,0 0-23,65-17 23,-14 3-23,-51 14 18,0 0-18,41-10 19,-11 5-19,-30 5 3,0 0-3,23-2 4,-11 5-4,2 1-1728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2-08-28T14:29:09.0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13621 11093 1110,'0'0'0,"0"0"0,-55-9 0,55 9 0,0 0 0,-51-8 0,0 1 0,51 7 1,0 0-1,-51-6 1,-2 5-1,53 1 1,0 0-1,-53-2 2,-3-7-2,56 9 0,0 0 0,-59-3 0,-6-1 0,65 4 0,0 0 0,-62 6 0,6 6 0,56-12-5,0 0 5,-51 14-5,5-1 5,46-13-11,0 0 11,-42 16-10,3 1 10,39-17-20,0 0 20,-39 21-19,-7 3 19,46-24-23,0 0 23,-46 30-23,8 6 23,38-36-22,0 0 22,-29 54-21,6 15 21,23-69-16,0 0 16,-17 78-16,3-6 16,14-72-1,0 0 1,-7 71-1,10-10 1,-3-61 2,0 0-2,12 69 2,11 13-2,-23-82 10,0 0-10,32 76 10,5-12-10,-37-64 24,0 0-24,48 52 24,12-6-24,-60-46 32,0 0-32,58 42 33,2-7-33,-60-35 34,0 0-34,71 32 34,15 0-34,-86-32 28,0 0-28,92 27 29,1-9-29,-93-18 24,0 0-24,99 12 24,12-9-24,-111-3 25,0 0-25,111-3 26,-12-3-26,-99 6 27,0 0-27,88-17 28,-8-7-28,-80 24 24,0 0-24,74-29 24,7-1-24,-81 30 29,0 0-29,74-31 29,-11-2-29,-63 33 39,0 0-39,48-38 40,-9-2-40,-39 40 47,0 0-47,26-57 47,-10-16-47,-16 73 48,0 0-48,7-71 49,-12 9-49,5 62 36,0 0-36,-18-57 36,-8 2-36,26 55 26,0 0-26,-44-66 26,-16-7-26,60 73 24,0 0-24,-76-74 24,-11 3-24,87 71 19,0 0-19,-95-64 19,-18 12-19,113 52 15,0 0-15,-127-40 16,-12 16-16,139 24 8,0 0-8,-157-12 9,-19 17-9,1 0-1419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2-03-14T04:12:56.8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14642 8641 673,'0'0'0,"0"0"0,0 0 0,0 0 36,0 0-36,0 0 37,0 0-37,0 0 98,0 0-98,0 0 99,0 0-99,0 0 128,0 0-128,0 0 128,0 0-128,0 0 101,0 0-101,0 0 102,0 0-102,0 0 52,0 0-52,0 0 53,0 0-53,0 0 44,0 0-44,0 0 44,0 0-44,0 0 41,0 0-41,14 24 41,4-15-41,-18-9 45,0 0-45,21 5 46,16-2-46,-37-3 43,0 0-43,39-3 44,5-8-44,-44 11 39,0 0-39,46-15 40,5 3-40,-51 12 36,0 0-36,50-12 37,-8 1-37,-42 11 34,0 0-34,35-5 34,-3-2-34,-32 7 30,0 0-30,23-5 30,-7 0-30,-16 5 23,0 0-23,10-4 23,-10 4-23,0 0 16,0 0-16,9 0 16,-9 0-16,0 0 13,0 0-13,0 0 14,7 0-14,-7 0 11,0 0-11,0 0 11,0 0-11,0 0 8,0 0-8,0 0 9,0 0-9,0 0 11,0 0-11,-9 0 12,-1-3-12,10 3 12,0 0-12,-14 0 13,-11 0-13,25 0 10,0 0-10,-23 0 10,2 0-10,21 0 6,0 0-6,-25 0 6,-8 0-6,33 0 3,0 0-3,-30-4 4,3 3-4,27 1 3,0 0-3,-26 0 3,-2 5-3,28-5 3,0 0-3,-29 3 4,-1-1-4,30-2 9,0 0-9,-24 3 9,6 1-9,18-4 17,0 0-17,-18 3 18,4-3-18,14 0 8,0 0-8,-12 2 9,-2 0-9,14-2 4,0 0-4,-12 2 5,3 1-5,9-3 1,0 0-1,-6 0 2,6 0-2,0 0 3,0 0-3,0 0 4,-5 5-4,5-5 8,0 0-8,0 0 8,0 0-8,0 0 12,0 0-12,0 0 13,-9 2-13,9-2 17,0 0-17,0 0 17,0 0-17,0 0 17,0 0-17,9 0 18,2 5-18,-11-5 15,0 0-15,23 4 16,5-4-16,-28 0 8,0 0-8,35-4 9,6 1-9,-41 3 9,0 0-9,47-6 9,3 0-9,-50 6 7,0 0-7,40-6 7,-8-1-7,-32 7 4,0 0-4,23-3 5,-2 1-5,-21 2 3,0 0-3,20-3 3,-10-1-3,-10 4 2,0 0-2,9 0 2,-9 0-2,0 0 0,0 0 0,9 0 0,-9 0 0,0 0-1,0 0 1,0 0 0,0 0 0,0 0-2,0 0 2,7-5-2,-7 5 2,0 0-5,0 0 5,0 0-4,-7 0 4,7 0-7,0 0 7,-11 0-7,-6 0 7,17 0-3,0 0 3,-27 0-2,-10-3 2,37 3-2,0 0 2,-32 0-2,9 0 2,23 0-1,0 0 1,-17 0-1,1 3 1,16-3 0,0 0 0,-14 4 0,5-3 0,9-1 0,0 0 0,-7 4 0,7-4 0,0 0-1,0 0 1,-9 3-1,9-3 1,0 0-2,0 0 2,0 0-2,0 0 2,0 0-5,0 0 5,0 0-5,0 0 5,0 0-1907</inkml:trace>
  <inkml:trace contextRef="#ctx0" brushRef="#br0" timeOffset="8197.1623">20504 10248 1110,'0'0'0,"0"0"0,0 0 0,0 0 65,0 0-65,0 0 65,0 0-65,0 0 55,0 0-55,0 0 55,0 0-55,0 0 27,0 0-27,0 0 28,0 0-28,0 0 47,0 0-47,0 0 48,-7-17-48,7 17 34,0 0-34,0 0 35,0 0-35,0 0 31,0 0-31,0 0 32,9-5-32,-9 5 35,0 0-35,12-5 36,13-2-36,-25 7 33,0 0-33,38-9 34,12-1-34,-50 10 33,0 0-33,58-7 33,9 7-33,-67 0 36,0 0-36,67-4 36,-2 1-36,-65 3 34,0 0-34,53-5 34,-16-1-34,-37 6 28,0 0-28,28-3 28,-3 1-28,-25 2 17,0 0-17,18-1 17,-6 1-17,1-4-1490</inkml:trace>
  <inkml:trace contextRef="#ctx0" brushRef="#br0" timeOffset="8515.427">19819 11174 1636,'0'0'0,"0"0"0,-15 0 0,15 0 37,0 0-37,-11 0 38,11 0-38,0 0 47,0 0-47,-7 4 48,7-4-48,0 0-1295</inkml:trace>
  <inkml:trace contextRef="#ctx0" brushRef="#br0" timeOffset="8677.7111">19848 11238 1188,'0'0'0,"0"0"0,12 4 0,-12-4 36,0 0-36,16 3 36,5 2-36,-21-5 46,0 0-46,30 0 47,12 4-47,-42-4 28,0 0-28,44 2 29,1-8-29,-45 6 45,0 0-45,44-8 46,5-3-46,-49 11 50,0 0-50,49-10 51,6-2-51,-55 12 47,0 0-47,57-11 48,1 3-48,-58 8 40,0 0-40,47-9 40,-15 2-40,-32 7 18,0 0-18,20-3 19,-8 3-19,0 0-1301</inkml:trace>
  <inkml:trace contextRef="#ctx0" brushRef="#br0" timeOffset="8962.8095">20116 11081 1255,'0'0'0,"0"0"0,0 0 0,0 0 37,0 0-37,0 0 37,-6-9-37,6 9 115,0 0-115,0 0 115,0 0-115,0 0 91,0 0-91,-3 12 92,-2 12-92,5-24 52,0 0-52,-7 45 53,-2 35-53,9-80 36,0 0-36,-9 97 36,4 10-36,5-107 28,0 0-28,-2 116 28,2 5-28,0-121 16,0 0-16,5 116 17,2-19-17,0 2-1446</inkml:trace>
  <inkml:trace contextRef="#ctx0" brushRef="#br0" timeOffset="9851.526">21149 12219 1155,'0'0'0,"0"0"0,0 7 0,0-7 73,0 0-73,0 0 73,4 7-73,-4-7 42,0 0-42,19 2 42,27 3-42,-46-5 24,0 0-24,55 4 25,-4-4-25,-51 0 7,0 0-7,49-7 7,-6 2-7,-43 5 11,0 0-11,44-7 11,7-4-11,-51 11 15,0 0-15,49-14 16,-8-3-16,1 0-1066</inkml:trace>
  <inkml:trace contextRef="#ctx0" brushRef="#br0" timeOffset="10103.488">21417 11970 819,'0'0'0,"0"0"0,0 0 0,0 0 27,0 0-27,0 0 27,0 0-27,0 0 67,0 0-67,-7 7 68,7-7-68,0 0 63,0 0-63,0 0 63,4 12-63,-4-12 51,0 0-51,3 16 52,5 17-52,-8-33 45,0 0-45,1 48 46,-1 18-46,0-66 36,0 0-36,0 76 36,2 5-36,-2-81 31,0 0-31,0 80 32,0-11-32,0-69 21,0 0-21,2 73 21,3 3-21,0 2-1069</inkml:trace>
  <inkml:trace contextRef="#ctx0" brushRef="#br0" timeOffset="10435.082">20911 13337 1659,'0'0'0,"0"0"0,0 0 0,0 0 6,0 0-6,0 0 7,2-6-7,-2 6 15,0 0-15,0 0 16,0 0-16,0 0 11,0 0-11,9 0 11,10-7-11,-19 7 3,0 0-3,23-4 4,11 6-4,-34-2 0,0 0 0,38 2 0,12-4 0,-1 0-1239</inkml:trace>
  <inkml:trace contextRef="#ctx0" brushRef="#br0" timeOffset="14084.7053">14992 8964 539,'0'0'0,"0"0"0,0 0 0,0 0 10,0 0-10,0 0 10,0 0-10,0 0 26,0 0-26,0 0 26,0 0-26,0 0 33,0 0-33,0 0 33,0 0-33,0 0 34,0 0-34,0 0 34,0 0-34,0 0 22,0 0-22,0 0 23,0 0-23,0 0 22,0 0-22,0 0 23,0 0-23,0 0 22,0 0-22,0 0 23,0 0-23,0 0 22,0 0-22,0 0 23,0 0-23,0 0 21,0 0-21,0 0 21,0 0-21,0 0 17,0 0-17,0 0 17,0 0-17,0 0 13,0 0-13,0 0 13,0 0-13,0 0 9,0 0-9,0 0 10,0 0-10,0 0 5,0 0-5,0 0 5,0 0-5,0 0-732</inkml:trace>
  <inkml:trace contextRef="#ctx0" brushRef="#br0" timeOffset="22807.2868">12665 15149 1222,'0'0'0,"0"0"0,0 0 0,0 0 21,0 0-21,0 0 22,0 0-22,0 0-889</inkml:trace>
  <inkml:trace contextRef="#ctx0" brushRef="#br0" timeOffset="22870.3741">12677 15149 931,'0'0'0,"0"0"0,0 0 0,0 0-639</inkml:trace>
  <inkml:trace contextRef="#ctx0" brushRef="#br0" timeOffset="23486.1641">15175 14872 729,'0'0'0,"0"0"0,0 0 0,0 0-487</inkml:trace>
  <inkml:trace contextRef="#ctx0" brushRef="#br0" timeOffset="23543.2228">15189 14872 639,'0'0'0,"0"0"0,0 0 0,0 0-420</inkml:trace>
  <inkml:trace contextRef="#ctx0" brushRef="#br0" timeOffset="27191.7296">15022 13851 852,'0'0'0,"0"0"0,0 0 0,0 0-579</inkml:trace>
  <inkml:trace contextRef="#ctx0" brushRef="#br0" timeOffset="27805.9826">14902 13796 684,'0'0'0,"0"0"0,-21-3 0,21 3 2,0 0-2,-18-2 3,0 4-3,18-2 8,0 0-8,-17 1 9,-3 1-9,20-2 22,0 0-22,-19 0 23,-4 0-23,23 0 15,0 0-15,-23 2 16,5 3-16,18-5 22,0 0-22,-23 5 22,-5 4-22,28-9 40,0 0-40,-32 10 40,11 2-40,21-12 48,0 0-48,-19 12 48,-8 4-48,27-16 61,0 0-61,-28 24 61,-4 9-61,32-33 72,0 0-72,-26 30 72,3-3-72,23-27 60,0 0-60,-18 33 60,-3 7-60,21-40 55,0 0-55,-16 41 55,2-4-55,14-37 35,0 0-35,-12 38 35,3 7-35,9-45 22,0 0-22,-9 48 23,0-1-23,9-47 17,0 0-17,-3 55 18,1 13-18,2-68 13,0 0-13,0 67 14,5-8-14,-5-59 13,0 0-13,9 56 14,4-3-14,-13-53 14,0 0-14,17 49 14,3-10-14,-20-39 13,0 0-13,26 37 13,13 6-13,-39-43 13,0 0-13,42 42 14,1-8-14,-43-34 14,0 0-14,44 26 14,-4-9-14,-40-17 14,0 0-14,43 9 15,4-7-15,-47-2 5,0 0-5,50-4 6,1-4-6,-51 8 2,0 0-2,54-16 3,5-6-3,-59 22 0,0 0 0,58-30 0,-14-6 0,-44 36-1,0 0 1,37-36 0,-11 4 0,-26 32-1,0 0 1,20-31-1,-6-5 1,-14 36-1,0 0 1,12-42 0,-3-3 0,-9 45 1,0 0-1,5-50 1,-5-5-1,0 55 4,0 0-4,-1-64 5,-3-7-5,4 71 13,0 0-13,-9-71 13,-3 5-13,12 66 18,0 0-18,-11-67 19,3-8-19,8 75 19,0 0-19,-13-71 19,1 2-19,12 69 18,0 0-18,-16-57 19,-2 21-19,18 36 10,0 0-10,-21-30 11,-4 6-11,25 24 9,0 0-9,-38-19 9,-12 2-9,50 17 2,0 0-2,-54-11 3,2 10-3,52 1 0,0 0 0,-58 6 0,-11 8 0,2-2-1474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2-08-28T14:29:26.8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14648 7704 740,'0'0'0,"0"0"0,0 0 0,0 0 0,0 0 0,0 0 0,0 0 0,0 0-495</inkml:trace>
  <inkml:trace contextRef="#ctx0" brushRef="#br0" timeOffset="251.4769">14634 7704 628,'0'0'0,"0"0"0,0 0 0,0 0 1,0 0-1,0 0 2,0 0-2,0 0 1,0 0-1,0 0 2,0 0-2,0 0 1,0 0-1,0 0 2,0 0-2,0 0 1,0 0-1,0 0 1,0 0-1,0 0 4,0 0-4,28 4 4,2-4-4,-30 0 14,0 0-14,42-4 14,4 3-14,-46 1 22,0 0-22,51-2 22,7 0-22,-58 2 25,0 0-25,60-3 25,-10 3-25,-50 0 25,0 0-25,51 0 26,-5-4-26,-46 4 22,0 0-22,39 0 23,-8-3-23,-31 3 28,0 0-28,27-2 28,-1-5-28,-26 7 29,0 0-29,28-5 30,-8 5-30,-20 0 28,0 0-28,16 0 28,-8 0-28,-8 0 22,0 0-22,0 0 22,8 0-22,-8 0 15,0 0-15,0 0 16,0 0-16,0 0-774</inkml:trace>
  <inkml:trace contextRef="#ctx0" brushRef="#br0" timeOffset="545.2114">14918 7433 751,'0'0'0,"0"0"0,8-19 0,-8 19 4,0 0-4,7-9 4,0 0-4,-7 9 8,0 0-8,0 0 9,9-12-9,-9 12 5,0 0-5,0 0 5,6-7-5,1 2-530</inkml:trace>
  <inkml:trace contextRef="#ctx0" brushRef="#br0" timeOffset="669.5683">14978 7353 583,'0'0'0,"0"0"0,3 11 0,-3-11 3,0 0-3,2 20 4,-2 18-4,0-38 12,0 0-12,3 49 12,6 11-12,-9-60 16,0 0-16,13 73 16,4 19-16,-17-92 16,0 0-16,20 104 17,1 13-17,0 1-450</inkml:trace>
  <inkml:trace contextRef="#ctx0" brushRef="#br0" timeOffset="13341.1926">11870 14687 1031,'0'0'0,"0"0"0,0 0 0,0 0 12,0 0-12,0 0 13,0 0-13,0 0 22,0 0-22,0-17 23,0 17-23,0 0 8,0 0-8,0 0 9,1-7-9,-1 7 3,0 0-3,0 0 3,0 0-3,0 0 2,0 0-2,0 0 2,0 0-2,0 0 2,0 0-2,0 0 2,0 0-2,0 0 2,0 0-2,0 0 2,7 3-2,-7-3 2,0 0-2,6 7 3,-3 4-3,-3-11 4,0 0-4,9 14 5,5 1-5,-14-15 4,0 0-4,11 16 4,1-6-4,-12-10 6,0 0-6,9 7 6,5-2-6,-14-5 9,0 0-9,18 0 10,5-8-10,-23 8 23,0 0-23,26-19 24,6-9-24,-32 28 34,0 0-34,37-42 34,16-18-34,-53 60 36,0 0-36,65-71 36,11-5-36,0 0-972</inkml:trace>
  <inkml:trace contextRef="#ctx0" brushRef="#br0" timeOffset="14201.1768">14106 15045 740,'0'0'0,"0"0"0,0 0 0,0 0 1,0 0-1,0 0 2,0 0-2,0 0-498</inkml:trace>
  <inkml:trace contextRef="#ctx0" brushRef="#br0" timeOffset="14361.922">14150 15052 751,'0'0'0,"0"0"0,0 0 0,0 0 0,0 0 0,4-7 1,-4 7-1,0 0 0,0 0 0,7-15 1,7-11-1,-14 26 40,0 0-40,21-45 41,7-17-41,-28 62 81,0 0-81,39-71 81,3 5-81,-42 66 82,0 0-82,59-64 82,17 2-82,1-1-810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2-03-14T03:54:32.6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5310 16705 1143,'0'0'0,"0"0"0,0 0 0,0 0 23,0 0-23,0 0 23,0 0-23,0 0 23,0 0-23,0 0 24,-22 12-24,22-12 30,0 0-30,-7 4 30,-1-1-30,8-3 13,0 0-13,-16 2 14,0 0-14,16-2 6,0 0-6,-16 0 6,5-2-6,11 2 3,0 0-3,-12-2 4,3-1-4,9 3 2,0 0-2,0 0 3,-5 0-3,5 0 2,0 0-2,0 0 3,3 7-3,-3-7 4,0 0-4,9 8 4,11 8-4,-20-16 18,0 0-18,26 22 18,1 4-18,-27-26 41,0 0-41,24 25 42,1-5-42,-25-20 56,0 0-56,23 16 56,0-4-56,-23-12 55,0 0-55,19 5 55,4-8-55,-23 3 60,0 0-60,27-12 60,11-13-60,-38 25 50,0 0-50,46-39 51,4-24-51,-50 63 39,0 0-39,49-72 40,0-12-40,-49 84 39,0 0-39,46-77 39,0 11-39,-46 66 38,0 0-38,41-64 39,3 2-39,-44 62 36,0 0-36,47-58 36,10 10-36,-57 48 19,0 0-19,56-33 20,1 23-20,-1-1-1641</inkml:trace>
  <inkml:trace contextRef="#ctx0" brushRef="#br0" timeOffset="585.6299">9174 16728 1659,'0'0'0,"0"0"0,0 0 0,0 0 63,0 0-63,0 0 63,0 0-63,0 0 138,0 0-138,0 5 138,0-5-138,0 0 57,0 0-57,0 0 57,0 0-57,0 0 16,0 0-16,9 12 17,5 9-17,-14-21 5,0 0-5,20 33 6,11 12-6,-31-45 0,0 0 0,34 50 0,-2 5 0,-32-55 0,0 0 0,31 59 0,1 7 0,-32-66 0,0 0 0,32 57 1,3-17-1,-35-40 1,0 0-1,37 24 2,4-17-2,-41-7 2,0 0-2,46-11 3,-2-20-3,-44 31 4,0 0-4,46-50 5,-1-23-5,-45 73 11,0 0-11,53-84 11,-1-12-11,-52 96 21,0 0-21,63-103 22,13-8-22,-76 111 44,0 0-44,81-109 45,0 15-45,-81 94 39,0 0-39,81-93 40,-3-1-40,-78 94 41,0 0-41,85-76 41,1 23-41,0-1-1854</inkml:trace>
  <inkml:trace contextRef="#ctx0" brushRef="#br0" timeOffset="1126.086">14480 16484 1491,'0'0'0,"0"0"0,-10 12 0,10-12 47,0 0-47,-8 10 48,5-1-48,3-9 65,0 0-65,9 20 65,17 24-65,-26-44 30,0 0-30,30 45 30,-2-11-30,-28-34 5,0 0-5,27 35 6,6 3-6,-33-38 0,0 0 0,32 36 0,-2-11 0,-30-25 0,0 0 0,28 15 0,16-3 0,-44-12 2,0 0-2,46 7 3,7-7-3,-53 0 7,0 0-7,57-15 8,13-20-8,-70 35 43,0 0-43,76-54 44,2-27-44,-78 81 70,0 0-70,81-90 71,2 0-71,-83 90 72,0 0-72,86-95 72,-3-7-72,-83 102 78,0 0-78,74-94 78,-10 20-78,-1 0-1692</inkml:trace>
  <inkml:trace contextRef="#ctx0" brushRef="#br0" timeOffset="1591.484">19200 16864 1759,'0'0'0,"0"0"0,0 0 0,0 0 154,0 0-154,0 0 154,0 0-154,0 0 97,0 0-97,21-3 98,9-4-98,-30 7 55,0 0-55,39-9 56,7-1-56,-46 10 11,0 0-11,53-7 11,5 5-11,-58 2 4,0 0-4,62-1 4,3-5-4,-65 6 2,0 0-2,76-15 2,12-16-2,-88 31 4,0 0-4,101-51 4,12-28-4,-113 79 8,0 0-8,120-104 9,14-28-9,-2-1-1764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2-08-28T14:30:13.0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19728 6872 796,'0'0'0,"0"0"0,0 0 0,0 0 2,0 0-2,0 0 3,0 0-3,0 0 4,0 0-4,0 0 4,0 0-4,0 0 16,0 0-16,-20-12 17,20 12-17,0 0 28,0 0-28,-14-5 29,0 6-29,14-1 26,0 0-26,-12 4 27,3-4-27,9 0 27,0 0-27,-7 0 28,7 0-28,0 0 32,0 0-32,-11 0 32,11 0-32,0 0 34,0 0-34,-9 3 35,9-3-35,0 0 46,0 0-46,0 0 47,-7 9-47,7-9 55,0 0-55,0 0 56,0 0-56,0 0 56,0 0-56,0 0 57,0 0-57,0 0 43,0 0-43,9 0 43,11-5-43,-20 5 32,0 0-32,31-4 33,8-4-33,-39 8 28,0 0-28,41-7 29,-8 2-29,-33 5 23,0 0-23,37-4 24,9 1-24,-46 3 28,0 0-28,41-9 28,-17 6-28,-24 3 29,0 0-29,18 0 30,0 0-30,-18 0 28,0 0-28,19 0 28,-5-4-28,-14 4 24,0 0-24,9 0 25,-9 0-25,0 0 19,0 0-19,9 4 20,-9-4-20,0 0 12,0 0-12,0 0 12,7 0-12,-7 0 7,0 0-7,0 0 8,0 0-8,0 0 6,0 0-6,-14 0 7,-2 3-7,16-3 7,0 0-7,-28 5 8,-11-1-8,39-4 9,0 0-9,-44 3 10,0-3-10,44 0 9,0 0-9,-39 4 10,4 1-10,35-5 11,0 0-11,-32 12 11,4 7-11,28-19 9,0 0-9,-25 17 9,4-5-9,21-12 7,0 0-7,-16 13 7,4-8-7,12-5 7,0 0-7,-8 7 7,8-7-7,0 0 7,0 0-7,-5 5 7,5-5-7,0 0 6,0 0-6,0 0 6,-5 7-6,5-7 4,0 0-4,0 0 4,21 0-4,-21 0 3,0 0-3,34-4 3,13 3-3,-47 1 2,0 0-2,53-4 3,7 1-3,-60 3 3,0 0-3,62-9 3,-4 6-3,-58 3 2,0 0-2,46-6 2,-13 6-2,-33 0 1,0 0-1,27 0 2,-4-1-2,-23 1 1,0 0-1,17-2 1,-8 2-1,-9 0 0,0 0 0,7 0 1,-7 0-1,0 0 0,0 0 0,9 2 1,-9 5-1,0-7 0,0 0 0,-7 12 0,-11 3 0,18-15 0,0 0 0,-28 12 0,-9-3 0,37-9 0,0 0 0,-42 9 0,-4-2 0,46-7-2,0 0 2,-51 8-1,5-3 1,46-5-6,0 0 6,-42 7-6,5-3 6,37-4-11,0 0 11,-30 8-10,10-1 10,20-7-5,0 0 5,-14 11-5,4-1 5,10-10-2,0 0 2,-8 4-2,8-4 2,0 0 0,0 0 0,0 0 0,0 0 0,0 0 0,0 0 0,0 0 0,9 5 0,-9-5-1,0 0 1,23 0 0,25-9 0,-48 9-4,0 0 4,62-10-4,6-1 4,-68 11-11,0 0 11,66-10-10,-6 1 10,-60 9-18,0 0 18,53-12-17,-11 5 17,0 2-1509</inkml:trace>
  <inkml:trace contextRef="#ctx0" brushRef="#br0" timeOffset="2851.4168">988 7833 796,'0'0'0,"0"0"0,0 0 0,0 0 31,0 0-31,20 12 32,-8-7-32,-12-5 130,0 0-130,18 3 130,-1-6-130,-17 3 78,0 0-78,23-5 78,0 1-78,-23 4 53,0 0-53,26-8 54,-1-1-54,-25 9 31,0 0-31,25-11 31,0 3-31,-25 8 24,0 0-24,22-12 24,0-6-24,-22 18 18,0 0-18,17-13 19,-3 7-19,-14 6 11,0 0-11,13-5 11,-13 5-11,0 0 13,0 0-13,5 0 13,-5 0-13,0 0 11,0 0-11,0 0 12,-5 0-12,5 0 9,0 0-9,-16 9 10,-12 12-10,28-21 6,0 0-6,-32 24 6,4-9-6,28-15 5,0 0-5,-36 21 5,-13 3-5,49-24 1,0 0-1,-49 30 2,-1-2-2,50-28 4,0 0-4,-37 20 4,11-4-4,26-16 7,0 0-7,-14 12 7,-4 0-7,18-12 9,0 0-9,-9 12 9,6-1-9,3-11 11,0 0-11,12 5 12,7-5-12,6 0-1221</inkml:trace>
  <inkml:trace contextRef="#ctx0" brushRef="#br0" timeOffset="30377.7612">11145 5681 449,'0'0'0,"0"0"0,0 0 0,0 0-277</inkml:trace>
  <inkml:trace contextRef="#ctx0" brushRef="#br0" timeOffset="31123.6272">11102 5730 718,'0'0'0,"0"0"0,0 0 0,0 0 2,0 0-2,0 0 3,0 0-3,0 0 26,0 0-26,0 0 26,0 0-26,0 0 51,0 0-51,23-5 51,0-1-51,-23 6 36,0 0-36,37-3 36,7-4-36,-44 7 26,0 0-26,51-3 27,15 1-27,-66 2 33,0 0-33,67 0 33,3-4-33,-70 4 38,0 0-38,74 0 38,7 0-38,-81 0 39,0 0-39,87 4 40,8 5-40,-95-9 34,0 0-34,95 8 34,4 3-34,-99-11 28,0 0-28,99 8 28,10 1-28,-109-9 23,0 0-23,104 7 24,-5 1-24,-99-8 23,0 0-23,92 6 23,1-3-23,-93-3 30,0 0-30,96 4 31,-13-3-31,-83-1 26,0 0-26,79 2 26,-7-5-26,-72 3 21,0 0-21,74-4 21,6 4-21,-80 0 26,0 0-26,67 0 26,-9-7-26,-58 7 21,0 0-21,46-5 21,-18 5-21,-28 0 13,0 0-13,26 0 14,-6 0-14,-20 0 11,0 0-11,18-5 11,-10 1-11,-8 4 8,0 0-8,7 0 9,-7 0-9,0 0 6,0 0-6,11 0 7,-11 0-7,0 0 5,0 0-5,0 0 6,-28-3-6,28 3 3,0 0-3,-36-4 3,-13 4-3,49 0 1,0 0-1,-55 4 2,-12-1-2,67-3-1,0 0 1,-68 4-1,-8 4 1,76-8-14,0 0 14,-78 6-14,1 1 14,77-7-27,0 0 27,-76 5-26,-13 2 26,89-7-45,0 0 45,-82 5-45,9 2 45,73-7-45,0 0 45,-72 0-45,-6 0 45,78 0-41,0 0 41,-76 0-40,6-4 40,70 4-37,0 0 37,-65 0-37,8-3 37,57 3-27,0 0 27,-42-2-26,15 0 26,27 2-18,0 0 18,-14 2-18,2 3 18,12-5-11,0 0 11,0 0-11,-11 0 11,11 0-4,0 0 4,0 0-4,0 0 4,0 0-1,0 0 1,23 0-1,11 0 1,-34 0 0,0 0 0,47-3 0,20 3 0,-67 0 1,0 0-1,78-4 2,3-1-2,-81 5 8,0 0-8,85-8 9,10 4-9,-95 4 16,0 0-16,99-7 16,10 2-16,-109 5 28,0 0-28,108-12 28,-2 3-28,-106 9 34,0 0-34,109-8 34,6 4-34,-115 4 37,0 0-37,113-3 38,-13-3-38,-100 6 39,0 0-39,101-3 39,-3 0-39,-98 3 39,0 0-39,89 0 40,-15 0-40,-74 0 21,0 0-21,63-4 21,-6 1-21,-3 1-1215</inkml:trace>
  <inkml:trace contextRef="#ctx0" brushRef="#br0" timeOffset="33738.7218">14521 17307 1087,'0'0'0,"0"0"0,0 0 0,0 0 25,0 0-25,0 0 26,0 0-26,0 0 58,0 0-58,0 0 58,0 0-58,0 0 25,0 0-25,0 0 26,0 0-26,0 0 8,0 0-8,0 0 9,-6-19-9,6 19 7,0 0-7,0 0 7,-7-5-7,7 5 5,0 0-5,0 0 5,-10-2-5,10 2 7,0 0-7,-9-3 8,9 3-8,0 0 17,0 0-17,-9-4 17,9 4-17,0 0 36,0 0-36,0 0 36,0 0-36,0 0 44,0 0-44,0 0 44,9 2-44,-9-2 44,0 0-44,14 5 45,9 4-45,-23-9 40,0 0-40,26 9 40,4 1-40,-30-10 40,0 0-40,32 7 40,0-5-40,-32-2 49,0 0-49,32 0 49,-4 0-49,-28 0 42,0 0-42,26 0 43,8-2-43,-34 2 32,0 0-32,33-3 33,-3-4-33,-30 7 26,0 0-26,23-6 27,-7 5-27,-16 1 18,0 0-18,13 0 18,-5 1-18,-8-1 14,0 0-14,7 2 15,-7-2-15,0 0 7,0 0-7,0 0 8,0 0-8,0 0-1579</inkml:trace>
  <inkml:trace contextRef="#ctx0" brushRef="#br0" timeOffset="33992.0127">14507 17660 852,'0'0'0,"0"0"0,0 0 0,0 0 37,0 0-37,0 0 38,7-7-38,-7 7 71,0 0-71,0 0 71,24 0-71,-24 0 43,0 0-43,23-1 44,9-4-44,-32 5 37,0 0-37,28-7 38,-1-2-38,-27 9 84,0 0-84,26-9 84,1 1-84,-27 8 50,0 0-50,31-9 50,1-1-50,-32 10 35,0 0-35,35-9 35,11 2-35,0 0-1117</inkml:trace>
  <inkml:trace contextRef="#ctx0" brushRef="#br0" timeOffset="50178.8103">8398 18778 577,'0'0'24,"0"0"0,0 0 1,-5-17 1,5 17 5,0 0 0,0 0 5,0 0 1,0 0-7,0 0 0,0 0 1,0 0 0,-9-5 5,9 5 1,0 0 7,-7-5 1,7 5 2,0 0 0,0 0-6,-7-2 0,7 2 0,0 0 0,0 0-1,-7 0 0,7 0-9,0 0 0,0 0-6,-7 0 1,7 0-2,0 0 1,0 0-1,0 0 0,0 0-5,7-2 0,0 2-3,4 0 0,6 0-3,3-2 1,4 1-4,-1-3 0,0 1-4,4-1 1,-1 1-3,8-1 0,1 1 2,5 1 0,-6 4 1,-1 0 1,5-2 2,-1 0 0,-6 1 3,-4 1 1,-8 0 0,2-2 1,6-4-2,-4 3 1,0 1-4,-4-2 1,2-2 0,-3 1 1,-8 1 0,-1 1 0,-2 1 1,-7 0 0,7-4-1,-7 4 1,0 0-2,0 0 1,0 0-2,0 0 1,0 0-2,-7-2 1,-10 1 1,-4 1 0,-4 1-1,-2 3 1,-4-4-7,-1 0 1,5 2 0,1 1 1,-9-1 1,-2-2 0,0 0-4,-4 0 0,-3 0 3,3-2 1,10 2 2,2 0 1,-1-3 1,2 1 1,-4 2 5,1-2 1,1-1-6,1-3 1,-2 0-5,1-1 0,-4 1 2,-1 3 0,1-6-5,4 1 1,4 1-3,1 2 1,4-1-2,0-1 1,2 0 2,-4 2 0,10 2 3,3 1 0,1-1 2,-3-1 1,1 1 2,2-1 0,-3 1-3,3-1 1,9 4-6,-11-7 1,11 7-3,-8-7 1,8 7-3,0 0 0,0 0-1,-4-6 0,4 6 0,0 0 0,0 0-1,0 0 1,0 0-1,12-2 0,-1 2-1,3 2 1,4 1-1,-1 0 0,1-1 0,5 0 0,7-2 0,2 0 0,-4 2 0,7 1 0,6-1 1,5 0 1,-6 1 0,-3 2 0,-2 0 0,-3-1 1,3-1 0,-3 1 0,2 1 1,-1 2 0,1-2 0,1-1 0,7-1-2,1-1 1,-4 0-1,-4-2 0,-3 0 0,-1-2 0,1 0 0,-5 0 0,-5 1-1,0-1 1,1 0-1,3 0 0,2 4 0,-1 2 1,-8-1-2,2 1 0,2-1-1,-3-1 0,-8-1-1,-7 1 0,-5-2-1,0 0 0,9 5 0,-9-5 1,0 0-1,7 2 0,-7-2 0,0 0 1,0 0 1,0 0 0,0 0 1,0 0 1,0 0 0,0 0 0,0 0 0,0 0 1,0 0 0,0 0 0,0 0-1726</inkml:trace>
  <inkml:trace contextRef="#ctx0" brushRef="#br0" timeOffset="52339.9198">14358 18778 955,'0'0'46,"0"0"0,0 0-21,-12-17 0,12 17 7,0 0 0,0 0 29,0 0 1,0 0-31,9 0 0,3 0-9,15 2 1,15 1-4,11 1 1,-4-1-3,-1 4 0,8 5-3,3 2 1,8 2 1,10 1 1,4 0 25,1-5 1,-8-5 11,-6-3 1,1-4-1,9-6 1,1-2-10,2-1 1,-7 1-9,4 2 0,0 3-12,-1 5 1,3 1-7,-13 4 1,-11 2-5,-14 1 1,-8 0-5,-6-1 1,-3 0-2,-2-2 0,-11 0-2,-1-2 0,-11-5-3,5 8 0,-5-8-2,-9 4 0,-5-4-2,-9-4 0,0-1-1585</inkml:trace>
  <inkml:trace contextRef="#ctx0" brushRef="#br0" timeOffset="52912.4632">14796 18600 1333,'0'0'25,"-30"-19"0,10 7-13,10 5 0,10 7-11,-9-2 1,9 2 0,0 0 0,0 0 9,0 0 1,0 0 14,11 7 1,6 0 8,15 3 0,12 1 5,9-2 0,9-1-6,0 1 0,1-1 18,-5-1 1,2 0-19,9 0 1,14-2 11,2 1 1,-11-3-10,-9 1 1,-10-1 0,-3-1 0,3-1-5,0 3 0,-2-1-14,-11 3 1,-12-5 0,-9 1 0,-5 2-2,-4-3 0,-6-1 1,-6 0 1,0 0-11,0 0 1,0 0-6,5 7 1,-5-7-4,-2 7 1,2-7-1,-12 4 0,12-4-1,-9 3 0,0 0-1725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2-08-28T14:31:44.7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11847 11072 651,'0'0'0,"0"0"0,19 5 0,-19-5-1,0 0 1,18 4 0,3-1 0,-21-3 0,0 0 0,25 2 0,5-2 0,-30 0 2,0 0-2,29 0 2,-4 0-2,-25 0 0,0 0 0,25 0 1,8 0-1,-33 0 0,0 0 0,34 0 0,-8 0 0,-26 0 0,0 0 0,29 0 0,11 2 0,-40-2-1,0 0 1,41 5-1,-8-2 1,-33-3-2,0 0 2,30 0-1,4-3 1,-34 3-1,0 0 1,37-5-1,-5 3 1,-32 2 0,0 0 0,31 2 0,-4 3 0,-27-5 3,0 0-3,28 0 3,2 0-3,-30 0 9,0 0-9,32 0 10,-1-7-10,-31 7 13,0 0-13,37-2 14,8 2-14,-45 0 21,0 0-21,45 0 22,-9-3-22,-36 3 23,0 0-23,37-5 24,-2 5-24,-35 0 22,0 0-22,34 0 22,-8-2-22,-26 2 12,0 0-12,26-2 13,6-1-13,-32 3 7,0 0-7,36-4 8,2 1-8,-38 3 5,0 0-5,43-2 6,3 2-6,-46 0 5,0 0-5,42 0 5,-2 0-5,-40 0 4,0 0-4,39 0 5,-2 0-5,-37 0 3,0 0-3,36-3 4,-5 3-4,-31 0 3,0 0-3,32-6 3,-9 3-3,-23 3 5,0 0-5,26-4 6,8-8-6,-34 12 8,0 0-8,39-12 8,-4 0-8,-35 12 10,0 0-10,37-12 10,-5 3-10,-32 9 15,0 0-15,28-8 16,-3 1-16,-25 7 16,0 0-16,28-7 17,0 2-17,-28 5 19,0 0-19,28-9 19,-6 6-19,-22 3 14,0 0-14,17-7 15,-4 1-15,-13 6 14,0 0-14,14-7 15,0 6-15,-14 1 11,0 0-11,9-4 11,-9 4-11,0 0 7,0 0-7,0 0 7,0 0-7,0 0-810</inkml:trace>
  <inkml:trace contextRef="#ctx0" brushRef="#br0" timeOffset="352.0718">12286 10883 1009,'0'0'0,"0"0"0,-2-15 0,2 15 0,0 0 0,-3-9 0,3 9 0,0 0 6,0 0-6,0-5 7,0 5-7,0 0 10,0 0-10,0 0 10,8 14-10,3 5-722</inkml:trace>
  <inkml:trace contextRef="#ctx0" brushRef="#br0" timeOffset="690.0291">12411 10939 651,'0'0'0,"9"2"0,10 5 0,-19-7 13,0 0-13,30 5 14,7-4-14,-37-1 21,0 0-21,41 0 22,-1-1-22,-40 1 17,0 0-17,48 0 17,5 3-17,-53-3 38,0 0-38,53 4 39,-2 1-39,-51-5 46,0 0-46,44 3 46,-2-4-46,-42 1 52,0 0-52,45-4 52,6-5-52,-51 9 52,0 0-52,56-3 53,9 0-53,-65 3 43,0 0-43,66-6 44,-3-1-44,-63 7 30,0 0-30,58-5 30,-3 5-30,-55 0 18,0 0-18,55 2 18,-1 1-18,-54-3 16,0 0-16,60 4 16,4 5-16,-64-9 9,0 0-9,60 8 10,-5 1-10,-55-9 7,0 0-7,49 7 7,-3-7-7,-46 0 4,0 0-4,49 0 5,1-5-5,-50 5 1,0 0-1,51-4 1,7-5-1,-58 9 0,0 0 0,53-6 0,-5-3 0,-48 9 0,0 0 0,42-9 0,-12 2 0,-30 7 0,0 0 0,25-3 0,-10 1 0,-15 2 0,0 0 0,13-3 0,-8-1 0,-5 4-1,0 0 1,7-3-1,-7 3 1,0 0-983</inkml:trace>
  <inkml:trace contextRef="#ctx0" brushRef="#br0" timeOffset="1261.6395">12208 10967 740,'0'0'0,"11"5"0,12 7 0,-23-12 5,0 0-5,33 9 6,6-3-6,-39-6 18,0 0-18,48 9 19,3-4-19,-51-5 30,0 0-30,58 4 30,13-8-30,-71 4 23,0 0-23,77-5 24,10-4-24,-87 9 21,0 0-21,86-10 21,-10 5-21,-76 5 21,0 0-21,81-9 22,9 1-22,-90 8 24,0 0-24,90-7 24,0-5-24,-90 12 27,0 0-27,85-9 27,-6-2-27,-79 11 24,0 0-24,81-5 24,9-3-24,-90 8 22,0 0-22,85-9 22,-8 6-22,-77 3 35,0 0-35,73 0 35,-5 0-35,-68 0 41,0 0-41,64 0 41,3-4-41,-67 4 42,0 0-42,60 0 42,-7 4-42,-53-4 27,0 0-27,40 1 28,-18-1-28,-22 0 16,0 0-16,15 2 17,-2 3-17,-1-1-1064</inkml:trace>
  <inkml:trace contextRef="#ctx0" brushRef="#br0" timeOffset="1787.6068">11783 10996 919,'0'0'0,"0"0"0,0 0 0,0 0 59,0 0-59,0 0 59,0 0-59,0 0 40,0 0-40,0 0 40,0 0-40,0 0-778</inkml:trace>
  <inkml:trace contextRef="#ctx0" brushRef="#br0" timeOffset="2192.1981">11942 10987 751,'0'0'0,"7"0"0,14-3 0,-21 3 0,0 0 0,27 0 1,-1 5-1,-26-5 12,0 0-12,37 4 13,12-8-13,-49 4 24,0 0-24,59-2 24,6-1-24,-65 3 28,0 0-28,70 0 29,-6 3-29,-64-3 30,0 0-30,67 9 31,-4-4-31,-63-5 24,0 0-24,69 7 24,12 2-24,-81-9 23,0 0-23,85 10 24,-4-1-24,-81-9 37,0 0-37,78 5 37,3-2-37,-81-3 45,0 0-45,85 0 45,10-6-45,-95 6 47,0 0-47,90-6 48,-11-1-48,-79 7 42,0 0-42,80-5 43,10-2-43,-90 7 47,0 0-47,86-5 48,-10-4-48,-76 9 48,0 0-48,70-6 48,-10 4-48,-60 2 35,0 0-35,53-4 35,-5-3-35,-48 7 34,0 0-34,40-5 34,-2 5-34,-38 0 32,0 0-32,37-3 33,1-6-33,-38 9 26,0 0-26,32-10 27,-14 5-27,-18 5 23,0 0-23,7 0 23,-7 0-23,0 0 16,0 0-16,9 0 16,-9 0-16,0 0 5,0 0-5,0 0 5,7-6-5,2 3-1378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2-08-28T14:32:21.6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8181 13138 1132,'0'0'0,"0"0"0,0 0 0,0 0 30,0 0-30,-30-5 30,20 3-30,10 2 47,0 0-47,-11-1 47,-1-4-47,12 5 19,0 0-19,-13-6 19,5 1-19,8 5 2,0 0-2,-7-2 3,7 2-3,0 0 0,0 0 0,-8 0 0,8 0 0,0 0-1,0 0 1,0 0 0,-5 0 0,5 0-2,0 0 2,0 0-1,0 0 1,0 0-1,0 0 1,9 6-1,5 2 1,-14-8-1,0 0 1,35 7 0,11-10 0,-46 3 5,0 0-5,50-12 6,1-6-6,-51 18 25,0 0-25,53-24 25,-2 5-25,-51 19 49,0 0-49,56-17 50,-1 1-50,-55 16 57,0 0-57,63-12 58,1 3-58,-64 9 54,0 0-54,67-6 55,-7 2-55,-60 4 44,0 0-44,53-2 45,-9 1-45,-44 1 39,0 0-39,37-2 39,-2 4-39,-35-2 32,0 0-32,30 1 33,-5 1-33,-25-2 26,0 0-26,18 0 27,-8 0-27,-10 0 14,0 0-14,0 0 14,0 0-14,0 0 7,0 0-7,4 9 7,-4-9-7,0 0 3,0 0-3,-14 3 3,-18 9-3,32-12 2,0 0-2,-39 16 2,2-2-2,37-14 1,0 0-1,-44 15 2,-16 6-2,60-21 2,0 0-2,-72 24 2,-8-1-2,80-23 0,0 0 0,-77 21 1,4 1-1,73-22 0,0 0 0,-72 17 1,-4 2-1,76-19 0,0 0 0,-83 16 0,2 0 0,81-16-1,0 0 1,-79 12 0,10-4 0,69-8-2,0 0 2,-67 5-2,7 1 2,60-6-4,0 0 4,-62 0-3,8-6 3,54 6-10,0 0 10,-52-12-9,5-5 9,47 17-9,0 0 9,-37-19-9,9 5 9,28 14-10,0 0 10,-23-15-9,1-4 9,22 19-13,0 0 13,-19-19-12,10 5 12,9 14-9,0 0 9,-9-19-8,2-9 8,7 28-6,0 0 6,-5-26-5,2 10 5,3 16-4,0 0 4,-2-12-3,-2 4 3,4 8-1,0 0 1,-2-7 0,-1 0 0,3 7 0,0 0 0,0 0 0,-5-9 0,5 9 0,0 0 0,0 0 0,0 0 0,0 0 0,0 0 0,0 0 0,14-2 0,-14 2 0,0 0 0,9 0 0,8 0 0,-17 0 0,0 0 0,23 2 0,12 2 0,-35-4-1,0 0 1,46 5 0,11 3 0,-57-8-1,0 0 1,65 11-1,4-1 1,-69-10-1,0 0 1,72 12 0,-5 4 0,-67-16 0,0 0 0,76 15 0,10-4 0,-86-11 0,0 0 0,87 9 0,-11-3 0,-76-6 1,0 0-1,65 4 1,-7-1-1,-58-3 3,0 0-3,53 0 3,-7-3-3,-46 3 0,0 0 0,44-7 1,-3-2-1,-41 9-1,0 0 1,37-12 0,-11-3 0,-26 15-1,0 0 1,18-14 0,-8 3 0,-10 11-1,0 0 1,9-10 0,-5-2 0,-4 12-2,0 0 2,1-12-2,-2 5 2,1 0-1381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2-08-28T14:32:51.8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19181 9897 583,'0'0'0,"0"0"0,0 0 0,0 0 31,0 0-31,-32 5 32,18 2-32,14-7 42,0 0-42,-16 9 42,2 3-42,14-12 58,0 0-58,-16 17 58,-1 9-58,17-26 58,0 0-58,-15 30 59,7 6-59,8-36 38,0 0-38,-7 40 39,5-2-39,2-38 33,0 0-33,0 34 34,2-6-34,-2-28 29,0 0-29,5 26 29,2 2-29,-7-28 24,0 0-24,10 33 24,6 3-24,-16-36 21,0 0-21,21 43 22,6 1-22,-27-44 34,0 0-34,26 48 35,1-3-35,-27-45 40,0 0-40,28 36 41,2-10-41,-30-26 38,0 0-38,35 23 39,15-2-39,-50-21 34,0 0-34,58 17 34,9-3-34,-67-14 20,0 0-20,72 10 20,-5 0-20,-67-10 16,0 0-16,71 9 16,-2-9-16,-69 0 6,0 0-6,76 0 7,8 0-7,-84 0 3,0 0-3,87 0 4,-8-3-4,-79 3 2,0 0-2,79-7 2,1-7-2,-80 14 2,0 0-2,84-17 3,10-6-3,-94 23 3,0 0-3,92-31 4,-8-5-4,-84 36 5,0 0-5,87-38 5,1-6-5,-88 44 5,0 0-5,79-40 5,-10 8-5,-69 32 8,0 0-8,57-30 8,-17 6-8,-40 24 13,0 0-13,34-28 14,-1-10-14,-33 38 21,0 0-21,27-47 22,-6-8-22,-21 55 26,0 0-26,10-57 26,-8-2-26,-2 59 26,0 0-26,-7-52 27,-7 14-27,14 38 29,0 0-29,-19-31 29,-4 3-29,23 28 25,0 0-25,-25-27 25,-9-5-25,34 32 22,0 0-22,-42-25 22,-7 2-22,49 23 17,0 0-17,-66-17 18,-8-1-18,74 18 16,0 0-16,-76-15 17,8-1-17,68 16 7,0 0-7,-71-21 8,-5 2-8,76 19 4,0 0-4,-83-17 5,-1 5-5,84 12 5,0 0-5,-80-14 6,3 0-6,77 14 6,0 0-6,-80-19 7,-10 4-7,90 15 4,0 0-4,-88-14 4,7 2-4,81 12 4,0 0-4,-72-5 4,6 11-4,66-6 2,0 0-2,-67 16 2,-3 5-2,70-21 3,0 0-3,-67 24 3,5 7-3,62-31 1,0 0-1,-51 31 1,3 4-1,48-35 0,0 0 0,-40 35 1,1-3-1,39-32 1,0 0-1,-34 37 2,10 3-2,24-40 2,0 0-2,-21 39 2,1 6-2,20-45 2,0 0-2,-17 52 2,8 5-2,9-57 2,0 0-2,-4 58 3,6-7-3,-2-51 1,0 0-1,7 49 2,5-6-2,-12-43 1,0 0-1,18 43 1,5 4-1,-23-47 0,0 0 0,23 49 1,3 6-1,-26-55 0,0 0 0,29 54 0,8-13 0,-37-41 0,0 0 0,47 33 0,11-5 0,-58-28 0,0 0 0,64 24 0,-1-5 0,-63-19 0,0 0 0,60 17 0,-3-5 0,-57-12 0,0 0 0,55 13 0,-1 0 0,-54-13 0,0 0 0,62 14 1,10-2-1,-72-12 1,0 0-1,74 7 1,-5 2-1,-69-9 2,0 0-2,69 2 2,0-2-2,-69 0 3,0 0-3,74-6 3,5-2-3,-79 8 3,0 0-3,78-12 3,-9 0-3,-69 12 4,0 0-4,63-13 4,1-4-4,-64 17 2,0 0-2,67-19 3,8-5-3,-75 24 4,0 0-4,69-24 4,-7-4-4,-62 28 6,0 0-6,51-31 6,-12-7-6,-39 38 6,0 0-6,32-43 7,-6-4-7,-26 47 11,0 0-11,20-43 12,-10-4-12,-10 47 10,0 0-10,7-43 10,-5-4-10,-2 47 8,0 0-8,0-54 9,-7-6-9,7 60 5,0 0-5,-9-64 6,0-2-6,9 66 4,0 0-4,-10-59 4,-8 16-4,18 43 3,0 0-3,-23-38 4,-2 5-4,25 33 4,0 0-4,-35-28 5,-7 4-5,42 24 3,0 0-3,-51-21 4,-6 5-4,57 16 2,0 0-2,-62-8 2,-5 13-2,67-5 0,0 0 0,-68 7 1,1-4-1,67-3 0,0 0 0,-74 0 0,-15-1 0,89 1 0,0 0 0,-88 0 0,2 3 0,86-3-1,0 0 1,-92 4 0,-9-3 0,101-1-1,0 0 1,-100 11-1,10 6 1,90-17-6,0 0 6,-95 24-5,-11 7 5,0-3-1701</inkml:trace>
  <inkml:trace contextRef="#ctx0" brushRef="#br0" timeOffset="13617.4991">10137 12938 729,'0'0'0,"0"0"0,0 0 0,0 0 2,0 0-2,0 0 3,-19 19-3,19-19 27,0 0-27,0 0 27,0 0-27,0 0 48,0 0-48,0 0 49,2 7-49,-2-7 57,0 0-57,0 0 58,16 15-58,-16-15 32,0 0-32,17 11 32,12-3-32,-29-8 37,0 0-37,31 7 38,6 0-38,-37-7 32,0 0-32,44 4 32,8-6-32,-52 2 26,0 0-26,61-4 26,8 1-26,-69 3 45,0 0-45,71-2 46,-11 0-46,-60 2 54,0 0-54,58-3 54,0-2-54,-58 5 30,0 0-30,60-7 31,7 0-31,-67 7 40,0 0-40,67-5 40,-9 1-40,-58 4 39,0 0-39,55-3 40,-11-4-40,-44 7 36,0 0-36,42-7 37,-10 0-37,-32 7 35,0 0-35,30-7 35,-2 2-35,-28 5 33,0 0-33,23-4 34,-9 4-34,-14 0 27,0 0-27,13 0 28,-8-1-28,-5 1 21,0 0-21,0 0 21,9 3-21,-4 1-1426</inkml:trace>
  <inkml:trace contextRef="#ctx0" brushRef="#br0" timeOffset="13992.3907">10182 13407 1289,'0'0'0,"0"0"0,0 0 0,0 0 35,0 0-35,0 0 36,3-7-36,-3 7 60,0 0-60,9-2 61,14-3-61,-23 5 51,0 0-51,28-7 52,9 0-52,-37 7 26,0 0-26,48-10 27,10 3-27,-58 7 18,0 0-18,63-6 19,6 1-19,-69 5 21,0 0-21,69-5 21,-6 5-21,-63 0 26,0 0-26,64 2 27,12 0-27,-76-2 34,0 0-34,77-2 35,-4 0-35,-73 2 32,0 0-32,61 0 32,-2 2-32,-59-2 35,0 0-35,49 7 35,-3-2-35,-46-5 21,0 0-21,41 9 22,1 3-22,-42-12 15,0 0-15,40 15 15,1 8-15,0-1-1474</inkml:trace>
  <inkml:trace contextRef="#ctx0" brushRef="#br0" timeOffset="14714.308">11587 13877 1591,'0'0'0,"0"0"0,-1-7 0,1 7 35,0 0-35,0 0 35,0-6-35,0 6 70,0 0-70,8-6 71,17-1-71,-25 7 70,0 0-70,34-12 70,6 2-70,-40 10 34,0 0-34,46-9 34,7 1-34,-53 8 25,0 0-25,55-13 26,-6 1-26,-49 12 19,0 0-19,42-12 20,-5 7-20,-37 5 15,0 0-15,30-3 16,-7-6-16,-23 9 4,0 0-4,13-4 5,-5 1-5,-8 3 0,0 0 0,0 0 0,0 0 0,0 0-5,0 0 5,8-5-5,-8 5 5,0 0-42,0 0 42,0 0-41,0 0 41,0 0-72,0 0 72,0 0-72,0 0 72,0 0-73,0 0 73,0 0-73,0 0 73,0 0-55,0 0 55,0 0-54,5 26 54,-5-26-24,0 0 24,-2 36-24,-1 9 24,3-45-6,0 0 6,-2 54-6,2 13 6,0-67 0,0 0 0,0 68 0,5-4 0,-5-64 1,0 0-1,2 60 1,0-9-1,-2-51 8,0 0-8,0 48 8,-2-3-8,2-45 10,0 0-10,-7 50 11,-6 7-11,13-57 8,0 0-8,-10 47 8,6-21-8,4-26 3,0 0-3,-10 17 4,-8 2-4,18-19 0,0 0 0,-23 14 0,-3-9 0,26-5-8,0 0 8,-27 0-8,-1-1 8,28 1-28,0 0 28,-26-4-27,3 1 27,23 3-27,0 0 27,-18-4-27,0 1 27,18 3-11,0 0 11,-14 0-11,7 0 11,7 0-2,0 0 2,0 0-1,0 0 1,0 0 0,0 0 0,13 0 1,13 8-1,-26-8 10,0 0-10,41 9 10,1-4-10,-42-5 28,0 0-28,46 4 29,1 1-29,-47-5 47,0 0-47,46 3 47,5-4-47,-51 1 50,0 0-50,53-6 50,2 0-50,-55 6 34,0 0-34,55-9 35,-6-3-35,4 1-1321</inkml:trace>
  <inkml:trace contextRef="#ctx0" brushRef="#br0" timeOffset="14923.8165">12411 14452 1121,'0'0'0,"2"-9"0,3-15 0,-5 24 19,0 0-19,7-29 20,-2 1-20,-5 28 25,0 0-25,4-24 25,-4 1-25,0 23 65,0 0-65,-5-19 65,1 5-65,4 14 57,0 0-57,-7-12 57,5 5-57,2 7 49,0 0-49,0 0 49,-8-5-49,8 5 46,0 0-46,0 0 47,0 0-47,0 0 28,0 0-28,-6 19 29,4 17-29,2-36 19,0 0-19,0 54 19,4 14-19,-4-68 11,0 0-11,4 69 11,-1-9-11,-3-60 11,0 0-11,5 47 11,-3-17-11,-2-30 6,0 0-6,7 20 6,-2-1-6,-5-19 2,0 0-2,6 14 3,-3-5-3,-3-1-1291</inkml:trace>
  <inkml:trace contextRef="#ctx0" brushRef="#br0" timeOffset="15284.1833">12312 14265 1099,'0'0'0,"0"0"0,0 0 0,0 0 16,0 0-16,0 0 17,0-7-17,0 7 66,0 0-66,0 0 66,0 0-66,0 0 65,0 0-65,14 9 65,8-6-65,-22-3 47,0 0-47,30 2 47,5 1-47,-35-3 53,0 0-53,37 4 53,-2 1-53,-35-5 78,0 0-78,35 5 78,6 2-78,-41-7 66,0 0-66,34 11 67,-1 6-67,-33-17 55,0 0-55,32 24 56,0 9-56,-32-33 36,0 0-36,22 33 36,-7-11-36,-15-22 36,0 0-36,5 23 36,-5 6-36,0-29 30,0 0-30,-7 31 31,-9-1-31,16-30 25,0 0-25,-19 24 26,1-7-26,18-17 24,0 0-24,-23 16 25,-9-1-25,32-15 19,0 0-19,-32 16 20,11 0-20,21-16 14,0 0-14,-19 15 14,-4 3-14,2-1-1715</inkml:trace>
  <inkml:trace contextRef="#ctx0" brushRef="#br0" timeOffset="15855.6749">12981 13697 1659,'0'0'0,"0"0"0,0 0 0,0 0 38,0 0-38,0 0 39,0 0-39,0 0 94,0 0-94,9 9 95,5 7-95,-14-16 60,0 0-60,14 29 60,3 13-60,-17-42 30,0 0-30,20 55 31,-2 16-31,-18-71 18,0 0-18,15 78 18,1 1-18,-16-79 27,0 0-27,21 78 28,-1-15-28,-20-63 29,0 0-29,21 58 30,-9-1-30,-12-57 34,0 0-34,11 56 34,-2-11-34,-9-45 34,0 0-34,2 34 34,-1-9-34,-1-25 28,0 0-28,0 17 28,0-7-28,0-10 11,0 0-11,2 7 12,-2-7-12,0 0 9,0 0-9,0 0 10,-5 6-10,5-6 4,0 0-4,-9-2 5,-10-5-5,19 7 0,0 0 0,-25-19 1,-2-9-1,27 28 0,0 0 0,-24-34 0,-3-6 0,27 40-1,0 0 1,-26-38-1,1 5 1,25 33-8,0 0 8,-21-28-7,3 9 7,18 19-5,0 0 5,-14-14-4,4 7 4,10 7-4,0 0 4,-9 0-4,0 0 4,9 0-4,0 0 4,-9 0-3,9 0 3,0 0-5,0 0 5,-9 0-4,9 0 4,0 0-6,0 0 6,-7 7-5,7-7 5,0 0-1770</inkml:trace>
  <inkml:trace contextRef="#ctx0" brushRef="#br0" timeOffset="16065.8919">13360 14024 1647,'0'0'0,"0"0"0,0 9 0,0-9 48,0 0-48,-3 7 48,3 3-48,0-10 93,0 0-93,-2 25 93,-5 18-93,7-43 71,0 0-71,-9 50 72,-2 5-72,11-55 31,0 0-31,-16 64 32,-3 18-32,19-82 18,0 0-18,-21 86 19,-2-1-19,0 2-1569</inkml:trace>
  <inkml:trace contextRef="#ctx0" brushRef="#br0" timeOffset="47762.4043">18301 9558 539,'0'0'0,"0"0"0,-6-19 0,6 19 34,0 0-34,0-12 35,0 7-35,0 5 61,0 0-61,0 0 62,0 0-62,0 0 15,0 0-15,0 0 16,0 0-16,0 0-512</inkml:trace>
  <inkml:trace contextRef="#ctx0" brushRef="#br0" timeOffset="47895.1145">18223 9558 572,'0'0'0,"-5"7"0,-6 7 0,11-14 2,0 0-2,-12 17 2,1-1-2,11-16 13,0 0-13,-7 15 13,-2 1-13,9-16 23,0 0-23,-8 14 24,1 3-24,7-17 25,0 0-25,-8 19 26,1 3-26,7-22 28,0 0-28,-5 19 29,2-5-29,3-14 30,0 0-30,0 16 31,1-1-31,1 3-554</inkml:trace>
  <inkml:trace contextRef="#ctx0" brushRef="#br0" timeOffset="47987.029">18193 9890 651,'0'0'0,"7"2"0,9 8 0,-16-10 10,0 0-10,16 12 10,-4-1-10,-12-11 26,0 0-26,16 15 27,7 15-27,-23-30 8,0 0-8,25 27 8,-2-2-8,0-1-495</inkml:trace>
  <inkml:trace contextRef="#ctx0" brushRef="#br0" timeOffset="48123.4323">19264 10221 628,'0'0'0,"16"0"0,30 3 0,-1 1-411</inkml:trace>
  <inkml:trace contextRef="#ctx0" brushRef="#br0" timeOffset="49201.4116">20165 10241 583,'0'0'0,"18"-1"0,22-3 0,-40 4 7,0 0-7,55-7 7,10 2-7,-65 5 18,0 0-18,66-5 18,-5 0-18,-61 5 18,0 0-18,57-7 19,-1 0-19,-56 7 28,0 0-28,60-12 28,12 0-28,-72 12 29,0 0-29,67-11 29,-1 3-29,-66 8 15,0 0-15,56-9 15,-6 0-15,-50 9 18,0 0-18,44-7 19,-4-1-19,-40 8 24,0 0-24,48-9 24,7-3-24,-55 12 26,0 0-26,58-16 27,-2 3-27,-56 13 29,0 0-29,48-14 30,-6 2-30,-42 12 28,0 0-28,41-16 29,-2-10-29,-39 26 24,0 0-24,31-28 24,-10 13-24,-21 15 19,0 0-19,25-16 20,10-6-20,-35 22 16,0 0-16,32-21 16,-9 7-16,-23 14 15,0 0-15,20-12 15,-3-5-15,-17 17 17,0 0-17,14-23 17,-5 6-17,-9 17 23,0 0-23,4-16 24,-8 3-24,4 13 29,0 0-29,-5-16 30,-6-3-30,11 19 31,0 0-31,-17-21 32,-8 0-32,25 21 29,0 0-29,-28-20 30,3-3-30,25 23 25,0 0-25,-25-24 26,-1 0-26,26 24 7,0 0-7,-32-28 8,-5-1-8,37 29 1,0 0-1,-46-28 2,-10 7-2,56 21 0,0 0 0,-60-15 0,0 4 0,60 11 0,0 0 0,-64-10 0,3-4 0,61 14 0,0 0 0,-60-12 0,-13 5 0,73 7 0,0 0 0,-76-9 1,-8 2-1,84 7 1,0 0-1,-85-5 1,4-5-1,81 10 1,0 0-1,-83-5 1,-12-2-1,95 7 2,0 0-2,-99-6 3,7 3-3,92 3 1,0 0-1,-88-5 1,-4-6-1,92 11 1,0 0-1,-93-5 2,-8 9-2,101-4 1,0 0-1,-97 0 2,13-7-2,84 7 2,0 0-2,-92-5 2,-7 1-2,99 4 1,0 0-1,-93 0 2,6 4-2,87-4 5,0 0-5,-86 0 5,-4 1-5,90-1 16,0 0-16,-90 7 16,-2-2-16,92-5 25,0 0-25,-85 11 26,4-3-26,81-8 30,0 0-30,-81 4 30,-3 5-30,84-9 29,0 0-29,-85 12 29,9 5-29,76-17 14,0 0-14,-69 19 14,13 0-14,56-19 12,0 0-12,-53 23 12,2 8-12,51-31 4,0 0-4,-50 27 5,1 3-5,49-30 1,0 0-1,-51 31 2,5-2-2,46-29 2,0 0-2,-39 31 3,4-3-3,35-28 3,0 0-3,-23 23 4,7-4-4,16-19 4,0 0-4,-12 15 5,-4 3-5,16-18 3,0 0-3,-14 17 4,5-3-4,9-14 3,0 0-3,-4 10 3,3-3-3,1-7 1,0 0-1,0 7 1,0 2-1,0-9 0,0 0 0,3 12 0,2 3 0,-5-15-1,0 0 1,11 18 0,1 4 0,-12-22-3,0 0 3,18 26-3,-2 7 3,-16-33-8,0 0 8,21 31-7,0-12 7,-21-19-14,0 0 14,25 19-14,5 4 14,-30-23-9,0 0 9,35 20-9,7 1 9,-42-21-10,0 0 10,43 19-10,-1-3 10,-42-16-10,0 0 10,44 15-9,7-3 9,-51-12-13,0 0 13,50 9-12,-3-4 12,-47-5-14,0 0 14,57 4-13,6 1 13,-63-5-13,0 0 13,69 7-12,0-7 12,-69 0-16,0 0 16,65 0-15,-3 0 15,-62 0-12,0 0 12,69 0-12,5-4 12,-74 4-7,0 0 7,74-1-6,-5-1 6,-69 2-8,0 0 8,63 0-7,-12 0 7,-51 0-16,0 0 16,48 0-15,0 0 15,-1 0-1130</inkml:trace>
  <inkml:trace contextRef="#ctx0" brushRef="#br0" timeOffset="50612.6922">20636 10276 617,'0'0'0,"0"0"0,0-10 0,0 10 6,0 0-6,-2-6 7,2 6-7,0 0 10,0 0-10,-9-12 10,1 0-10,8 12 6,0 0-6,-9-12 6,4 2-6,5 10 1,0 0-1,-7-11 2,-6-2-2,13 13 0,0 0 0,-14-14 0,0 2 0,14 12 0,0 0 0,-18-13 0,-5-2 0,23 15 0,0 0 0,-24-9 0,-13-1 0,37 10 0,0 0 0,-41-9 0,-3-1 0,44 10 0,0 0 0,-46-7 0,7-3 0,39 10-1,0 0 1,-37-7 0,0 7 0,37 0-1,0 0 1,-39 0-1,4-2 1,35 2-1,0 0 1,-35-2-1,-2 0 1,37 2-2,0 0 2,-44 0-1,-9 4 1,53-4-1,0 0 1,-58 7-1,3 0 1,55-7-2,0 0 2,-55 8-1,2-2 1,53-6-2,0 0 2,-46 3-1,1 0 1,45-3-1,0 0 1,-46 6 0,-4 2 0,50-8 0,0 0 0,-53 11 0,-7-3 0,60-8 1,0 0-1,-58 9 1,4-2-1,54-7 5,0 0-5,-52 9 6,7 6-6,45-15 19,0 0-19,-45 16 20,3-4-20,42-12 34,0 0-34,-46 8 35,-1 1-35,47-9 40,0 0-40,-46 9 40,10-1-40,36-8 48,0 0-48,-29 9 49,0 1-49,29-10 48,0 0-48,-23 9 49,2 7-49,21-16 42,0 0-42,-21 12 42,-2 2-42,23-14 32,0 0-32,-19 14 32,8 1-32,11-15 28,0 0-28,-7 24 29,-4 9-29,11-33 21,0 0-21,-8 33 22,2-7-22,6-26 13,0 0-13,0 23 13,6 1-13,-6-24 5,0 0-5,5 24 6,2-3-6,-7-21 0,0 0 0,9 19 0,3 2 0,-12-21-1,0 0 1,16 17-1,5 2 1,-21-19-6,0 0 6,30 24-6,9-5 6,-39-19-11,0 0 11,42 19-11,11 0 11,-53-19-18,0 0 18,57 19-18,1-1 18,0-3-882</inkml:trace>
  <inkml:trace contextRef="#ctx0" brushRef="#br0" timeOffset="51603.6234">19708 10809 684,'0'0'0,"23"0"0,35-3 0,-58 3 13,0 0-13,82 0 13,11 0-13,-93 0 11,0 0-11,95 0 12,2-4-12,-97 4 6,0 0-6,101 0 7,5-7-7,-106 7 3,0 0-3,102-5 4,-12 0-4,-90 5 1,0 0-1,93-7 2,6 0-2,-99 7 3,0 0-3,95-9 3,-8 1-3,-87 8 18,0 0-18,85-9 18,-3-1-18,-82 10 36,0 0-36,87-9 37,-2 4-37,-85 5 45,0 0-45,77-7 45,-6 2-45,-71 5 64,0 0-64,65-9 64,-2 2-64,-63 7 42,0 0-42,60-7 43,-3 2-43,-57 5 42,0 0-42,49-5 42,-12-4-42,-37 9 43,0 0-43,29-12 44,-8-2-44,-21 14 35,0 0-35,19-17 36,-3-2-36,-16 19 34,0 0-34,14-26 34,-5-5-34,-9 31 25,0 0-25,5-30 25,-5 4-25,0 26 21,0 0-21,-7-26 22,-9-10-22,16 36 19,0 0-19,-21-35 20,-9 10-20,30 25 18,0 0-18,-39-25 18,-8 3-18,47 22 13,0 0-13,-50-18 14,-4 5-14,54 13 10,0 0-10,-50-16 10,6 0-10,44 16 9,0 0-9,-44-19 9,-5 4-9,49 15 4,0 0-4,-57-12 5,-8 0-5,65 12 1,0 0-1,-71-12 2,3-1-2,68 13 2,0 0-2,-66-12 2,5 0-2,61 12 0,0 0 0,-69-8 1,-11 4-1,80 4 0,0 0 0,-79-2 0,7-3 0,72 5 0,0 0 0,-71-3 0,4 3 0,67 0 0,0 0 0,-70 1 0,-10 1 0,80-2 0,0 0 0,-83 0 0,0 0 0,83 0 0,0 0 0,-75 5 0,2-3 0,73-2-1,0 0 1,-72 4-1,-4-1 1,76-3-2,0 0 2,-78 3-1,4 3 1,74-6-1,0 0 1,-67 10 0,9 4 0,58-14 0,0 0 0,-58 14 0,0 0 0,58-14 0,0 0 0,-58 15 1,-2-3-1,60-12 2,0 0-2,-55 12 3,11 0-3,44-12 5,0 0-5,-41 13 5,11-6-5,30-7 6,0 0-6,-24 8 7,6 1-7,18-9 3,0 0-3,-14 7 3,5-2-3,9-5 1,0 0-1,0 0 1,-9 5-1,9-5 0,0 0 0,0 0 0,-5 7 0,5-7 0,0 0 0,0 0 0,-7 4 0,7-4-1,0 0 1,0 0 0,0 0 0,0 0-1,0 0 1,0 0-1,0 0 1,0 0-1,0 0 1,0 0-1,0 0 1,0 0-1,0 0 1,0 0-1,0 0 1,0 0-1,0 0 1,0 0-1,0 0 1,0 0-1,0 0 1,0 0 0,0 0 0,0 0 0,0 0 0,0 0 0,0 0 0,0 0 2,0 0-2,0 0 2,0 0-2,0 0 10,0 0-10,0 0 11,0 0-11,0 0 21,0 0-21,0 0 21,0 0-21,0 0 27,0 0-27,0 0 28,0 0-28,0 0 27,0 0-27,0 0 28,0 0-28,0 0 27,0 0-27,0 0 27,0 0-27,0 0 23,0 0-23,-5 1 23,5-1-23,0 0 13,0 0-13,-9 0 13,9 0-13,0 0 7,0 0-7,0 0 8,-7 0-8,7 0 3,0 0-3,0 0 4,0 0-4,0 0 1,0 0-1,-7 0 2,7 0-2,0 0 0,0 0 0,0 0 0,-7 0 0,-1 0-1503</inkml:trace>
  <inkml:trace contextRef="#ctx0" brushRef="#br0" timeOffset="53675.6533">22199 9965 695,'0'0'0,"0"0"0,0 17 0,0-17 8,0 0-8,-4 17 9,-4 7-9,8-24 18,0 0-18,-13 28 18,-4 5-18,17-33 26,0 0-26,-18 35 26,6-3-26,12-32 21,0 0-21,-13 28 21,-1-2-21,14-26 21,0 0-21,-12 23 21,-4-1-21,16-22 32,0 0-32,-16 23 32,5-6-32,11-17 33,0 0-33,-8 19 33,1 2-33,7-21 25,0 0-25,-8 20 26,0 1-26,8-21 33,0 0-33,-7 18 33,3 2-33,4-20 27,0 0-27,-2 18 27,1-6-27,1-12 28,0 0-28,0 7 29,0-7-29,0 0 29,0 0-29,3 8 30,-3-8-30,0 0 25,0 0-25,0 0 26,0 0-26,0 0 27,0 0-27,0 0 27,0 0-27,0 0 28,0 0-28,4-8 29,-1-15-29,-3 23 36,0 0-36,5-28 36,1 3-36,-6 25 35,0 0-35,5-28 35,-1-2-35,-4 30 31,0 0-31,3-27 32,1 2-32,-4 25 28,0 0-28,5-24 29,4 3-29,-9 21 22,0 0-22,9-19 22,-4 6-22,-5 13 19,0 0-19,2-11 20,1 3-20,-3 8 12,0 0-12,0-13 13,4 3-13,-4 10 12,0 0-12,3-7 12,-3 7-12,0 0 16,0 0-16,0 0 17,5-7-17,-5 7 16,0 0-16,0 0 17,2 12-17,-2-12 19,0 0-19,0 21 19,-2 9-19,2-30 18,0 0-18,-5 34 19,-2-3-19,7-31 18,0 0-18,-10 31 18,2 1-18,8-32 13,0 0-13,-7 29 14,0-5-14,7-24 7,0 0-7,-5 24 8,2 8-8,3-32 5,0 0-5,-6 27 6,4-11-6,2-16 3,0 0-3,-1 9 3,-5-3-3,6-6 1,0 0-1,0 0 1,0 0-1,0 0 0,0 0 0,-7 7 0,7-7 0,0 0 0,0 0 0,-7-1 0,6-8 0,1 9-1,0 0 1,1-16 0,6-18 0,-7 34-1,0 0 1,9-35 0,-2 8 0,-7 27-2,0 0 2,7-25-1,6-4 1,-13 29-2,0 0 2,16-28-2,-1 2 2,-15 26-1,0 0 1,15-24-1,-8 1 1,-7 23-3,0 0 3,8-20-2,5 1 2,-13 19-3,0 0 3,14-23-2,0 4 2,-14 19-2,0 0 2,11-15-2,-6-1 2,-5 16-1,0 0 1,3-12 0,-3 5 0,0 7 0,0 0 0,0 0 0,0 0 0,0 0 0,0 0 0,0 0 1,-12 9-1,12-9 1,0 0-1,-14 15 2,-4 11-2,18-26 3,0 0-3,-21 30 4,-2 2-4,23-32 6,0 0-6,-25 33 6,3 0-6,22-33 2,0 0-2,-20 31 3,4-3-3,16-28 0,0 0 0,-12 24 0,3-6 0,9-18-2,0 0 2,-7 12-1,4-5 1,3-7-7,0 0 7,0 0-6,-6 3 6,6-3-8,0 0 8,0 0-8,0 0 8,0 0-11,0 0 11,-5-7-10,10-1 10,-5 8-11,0 0 11,6-16-10,4-5 10,-10 21-12,0 0 12,12-28-11,3-4 11,-15 32-11,0 0 11,17-37-11,4 1 11,-21 36-6,0 0 6,22-36-6,-7 4 6,-15 32-7,0 0 7,13-26-7,-6 7 7,-7 19-5,0 0 5,7-13-4,-2 2 4,-5 11-3,0 0 3,4-7-3,-4 7 3,0 0-3,0 0 3,0 0-2,3 12 2,-3-12-2,0 0 2,-3 23-2,-6 6 2,9-29-1,0 0 1,-11 33 0,-3-2 0,14-31 0,0 0 0,-14 28 0,2-2 0,12-26 0,0 0 0,-13 22 0,5-8 0,8-14 0,0 0 0,-6 12 0,3-1 0,3-11-1,0 0 1,-4 5-1,1 2 1,3-7-1,0 0 1,0 0 0,-2 9 0,2-9 0,0 0 0,0 0 0,0 0 0,0 0 0,0 0 0,0 0 0,0 0 0,0 0 1,0 0-1,5-9 1,-1-3-1,-4 12 2,0 0-2,9-12 3,-2-7-3,-7 19 5,0 0-5,12-18 5,4-6-5,-16 24 3,0 0-3,14-19 3,-3 5-3,-11 14 2,0 0-2,7-10 2,0-1-2,-7 11 1,0 0-1,5-6 1,-5 6-1,0 0 0,0 0 0,0 0 0,0 0 0,0 0-1405</inkml:trace>
  <inkml:trace contextRef="#ctx0" brushRef="#br0" timeOffset="62687.5854">22185 10139 751,'0'0'0,"0"0"0,39-39 0,-1-1-504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1-11-15T04:51:17.3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19618 11174 707,'0'0'0,"0"0"0,0 0 0,0 0 0,0 0 0,0 0 0,0 0 0,0 0 0,0 0 0,0 0 0,0 0 0,0 0 0,0 0 0,0 0 0,0 0 0,0 0-1,0 0 1,0 0 0,0 0 0,0 0-1,0 0 1,0 0-1,0 0 1,0 0-1,0 0 1,0 0-1,0 0 1,0 0-1,0 0 1,0 0-1,0 0 1,0 0-1,0 0 1,0 0 0,0 0 0,0 0 0,0 0 0,0 0 0,0 0 0,0 0 0,0 0 0,0 0 0,9-17 0,-9 17 0,0 0 0,0 0 0,0 0 0,0 0 0,0 0 0,0 0 0,0-7 0,0 7 0,0 0 0,0 0 1,0 0-1,0 0 1,0 0-1,0 0 1,0 0-1,0 0 1,0 0-1,0 0 2,0 0-2,0 0 1,0 0-1,0 0 2,0 0-2,0 0-471</inkml:trace>
  <inkml:trace contextRef="#ctx0" brushRef="#br0" timeOffset="207.9869">19644 11133 606,'0'0'0,"0"0"0,0 0 0,0 0 3,0 0-3,0 0 3,0 0-3,0 0 5,0 0-5,0 0 6,0-9-6,0 9 5,0 0-5,0 0 5,0 0-5,0 0 1,0 0-1,0 0 2,2-7-2,-2 7 0,0 0 0,0 0 0,0 0 0,0 0 0,0 0 0,0 0 0,4-7 0,-4 7 0,0 0 0,0 0 0,0 0 0,0 0 0,0 0 0,0 0 0,0 0 0,0 0 0,0 0 0,0 0 0,0 0 0,0 0 0,0 0 0,0 0 0,0 0 0,0 0-417</inkml:trace>
  <inkml:trace contextRef="#ctx0" brushRef="#br0" timeOffset="268.3074">19666 11108 539,'0'0'0,"0"0"0,0 0 0,0 0-345</inkml:trace>
  <inkml:trace contextRef="#ctx0" brushRef="#br0" timeOffset="1904.6283">6519 11825 583,'0'0'0,"0"0"0,-5 28 0,5-28 17,0 0-17,-7 22 17,2-10-17,5-12 43,0 0-43,-6 12 44,3 6-44,3-18 67,0 0-67,-2 13 67,2 0-67,0-13 80,0 0-80,0 10 80,0-10-80,0 0 45,0 0-45,0 0 46,2 7-46,-2-7 40,0 0-40,0 0 40,12 5-40,-12-5 36,0 0-36,9 0 37,5 0-37,-14 0 39,0 0-39,12 0 40,3 2-40,-15-2 56,0 0-56,14 5 57,9 5-57,-23-10 61,0 0-61,23 14 61,3 4-61,-26-18 56,0 0-56,23 13 56,-2 0-56,-21-13 46,0 0-46,23 10 46,5-1-46,-28-9 37,0 0-37,32 3 37,9-15-37,-41 12 23,0 0-23,53-24 24,10-16-24,-63 40 24,0 0-24,72-64 25,2-26-25,-74 90 24,0 0-24,90-109 24,18-11-24,-108 120 24,0 0-24,116-128 24,-3-3-24,-113 131 19,0 0-19,113-128 20,-3 17-20,-110 111 5,0 0-5,89-76 5,-21 50-5,-3 0-1497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1-11-15T04:53:54.0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6780 15648 807,'0'0'0,"0"0"0,0 0 0,0 0 0,0 0 0,0 0 0,6-30 0,-6 30 2,0 0-2,3-14 3,-1 2-3,-2 12 9,0 0-9,3-12 10,-1 2-10,-2 10 8,0 0-8,2-9 8,-2 1-8,0 8 7,0 0-7,2-9 8,3-7-8,-5 16 9,0 0-9,7-14 9,-2 4-9,-5 10 8,0 0-8,9-14 9,9-5-9,-18 19 13,0 0-13,18-21 14,-1 1-14,-17 20 17,0 0-17,16-25 17,2-2-17,-18 27 19,0 0-19,21-33 20,7-7-20,-28 40 24,0 0-24,27-36 24,-8 11-24,-19 25 38,0 0-38,18-22 38,-1 1-38,-17 21 43,0 0-43,18-19 44,-8 4-44,-10 15 37,0 0-37,13-18 37,1 1-37,-14 17 27,0 0-27,12-14 28,-3 6-28,-9 8 18,0 0-18,0 0 19,5-9-19,-5 9 11,0 0-11,0 0 11,0 0-11,0 0 6,0 0-6,0 0 7,0 0-7,0 0 3,0 0-3,0 0 4,0 0-4,0 0 2,0 0-2,0 0 2,-5 9-2,5-9 1,0 0-1,-7 12 2,-4 3-2,11-15 1,0 0-1,-14 19 1,-3 0-1,17-19 1,0 0-1,-18 19 1,-5 4-1,23-23 1,0 0-1,-23 26 2,-3 5-2,26-31 3,0 0-3,-18 29 3,6-11-3,12-18 3,0 0-3,-7 15 3,-9 3-3,16-18 2,0 0-2,-11 17 2,2-7-2,9-10 3,0 0-3,-3 11 4,1 1-4,2-12 6,0 0-6,-3 10 6,-3-3-6,6-7 11,0 0-11,-3 7 12,-8 2-12,11-9 10,0 0-10,-7 8 11,7-8-11,0 0 12,0 0-12,-5 9 12,5-9-12,0 0 11,0 0-11,0 0 12,0 0-12,0 0 14,0 0-14,-5 0 14,5 0-14,0 0 14,0 0-14,1-17 15,3-2-15,-4 19 17,0 0-17,9-26 18,5-4-18,-14 30 24,0 0-24,17-33 24,6-5-24,-23 38 20,0 0-20,23-36 20,4 3-20,-27 33 11,0 0-11,28-31 12,-3 1-12,-25 30 21,0 0-21,24-26 22,-1 4-22,-23 22 25,0 0-25,21-19 25,-6 5-25,-15 14 23,0 0-23,12-12 24,4 0-24,-16 12 21,0 0-21,16-14 22,-2 0-22,-14 14 13,0 0-13,9-8 14,-9 8-14,0 0 10,0 0-10,10-4 10,-3 1-10,-7 3 7,0 0-7,0 0 8,11-7-8,-11 7 5,0 0-5,0 0 6,9-4-6,-9 4 4,0 0-4,0 0 5,0 0-5,0 0 5,0 0-5,0 0 5,0 0-5,0 0 4,0 0-4,0 0 4,-2 18-4,2-18 3,0 0-3,-13 22 4,-9 9-4,22-31 3,0 0-3,-23 31 3,7-8-3,16-23 1,0 0-1,-20 22 1,-8 6-1,28-28 1,0 0-1,-26 28 1,8-9-1,18-19 1,0 0-1,-19 22 1,-6 13-1,25-35 0,0 0 0,-23 33 1,12-13-1,11-20 0,0 0 0,-12 20 0,-7 7 0,19-27-1,0 0 1,-16 26-1,7-14 1,9-12-3,0 0 3,-2 11-2,-3-1 2,5-10-3,0 0 3,-2 10-2,0-1 2,2-9-2,0 0 2,0 7-1,0-7 1,0 0-1,0 0 1,0 7-1,0-7 1,0 0-1,0 0 1,2 10 0,-2-10 0,0 0-1,0 0 1,16 0-1,2-14 1,-18 14 0,0 0 0,19-19 0,4-5 0,-23 24 1,0 0-1,23-26 1,2-5-1,-25 31 0,0 0 0,28-36 1,0-4-1,-28 40 0,0 0 0,30-38 1,-5 2-1,-25 36 0,0 0 0,30-32 1,-2 5-1,-28 27-1,0 0 1,30-26 0,-2 2 0,-28 24-2,0 0 2,27-25-1,4 1 1,-31 24-1,0 0 1,29-24-1,-8 0 1,-21 24-2,0 0 2,14-21-1,-5 7 1,-9 14-2,0 0 2,3-9-1,-3 9 1,0 0-2,0 0 2,2-8-2,-2 8 2,0 0-2,0 0 2,-5 7-2,-15 15 2,20-22-2,0 0 2,-30 28-1,-7 3 1,37-31-1,0 0 1,-39 31-1,8-3 1,31-28-1,0 0 1,-32 29-1,-5 6 1,37-35-3,0 0 3,-37 40-2,2 5 2,35-45 0,0 0 0,-37 43 0,-4 2 0,41-45 1,0 0-1,-41 41 1,6-3-1,35-38 4,0 0-4,-32 33 5,2-7-5,30-26 7,0 0-7,-24 21 7,6-5-7,18-16 7,0 0-7,-14 12 8,5 0-8,9-12 8,0 0-8,-9 12 8,0-3-8,9-9 6,0 0-6,0 0 7,-8 8-7,8-8 7,0 0-7,0 0 7,0 0-7,0 0 7,0 0-7,0 0 7,-6 2-7,6-2 8,0 0-8,0 0 9,0 0-9,0 0 8,0 0-8,0 0 9,11-7-9,-11 7 7,0 0-7,18-22 7,10-4-7,-28 26 6,0 0-6,33-35 6,6-10-6,-39 45 6,0 0-6,41-54 6,3-4-6,-44 58 5,0 0-5,44-56 5,-4 13-5,-40 43 0,0 0 0,38-40 0,-3 4 0,-35 36-4,0 0 4,37-31-3,-2 6 3,-35 25-11,0 0 11,32-22-10,3-4 10,-35 26-6,0 0 6,37-24-5,-5 8 5,-32 16-3,0 0 3,23-14-3,-5 4 3,-18 10-1,0 0 1,8-7-1,1 4 1,-9 3-1,0 0 1,0 0-1,9-2 1,-9 2-1,0 0 1,0 0-1,0 0 1,0 0-2,0 0 2,0 0-1,0 0 1,0 0-2,0 0 2,0 0-2,-12 8 2,12-8-3,0 0 3,-13 11-3,-6 6 3,19-17-3,0 0 3,-23 17-3,0 2 3,23-19-6,0 0 6,-18 18-6,1-1 6,3 0-1524</inkml:trace>
  <inkml:trace contextRef="#ctx0" brushRef="#br0" timeOffset="3529.4212">7191 14950 841,'0'0'0,"0"0"0,0 0 0,0 0 25,0 0-25,0 0 26,0 0-26,0 0 75,0 0-75,6 19 75,2 0-75,-8-19 66,0 0-66,15 23 67,-1 5-67,-14-28 46,0 0-46,16 31 47,3 0-47,-19-31 33,0 0-33,18 29 33,1 1-33,-19-30 37,0 0-37,18 26 38,-6-6-38,-12-20 34,0 0-34,9 19 35,0 0-35,-9-19 25,0 0-25,5 16 26,-5-9-26,0-7 18,0 0-18,0 9 18,0 1-18,0-10 11,0 0-11,2 10 11,-2-3-11,0-7 6,0 0-6,0 0 7,-11-10-7,11 10 4,0 0-4,-12-16 4,-8-3-4,20 19 5,0 0-5,-23-24 6,6-2-6,17 26 9,0 0-9,-13-26 9,3 0-9,10 26 13,0 0-13,-12-27 13,1-3-13,11 30 25,0 0-25,-9-31 26,-3-2-26,12 33 22,0 0-22,-9-31 22,4-2-22,5 33 16,0 0-16,-6-29 17,6 4-17,0 25 9,0 0-9,-3-17 9,-1 7-9,4 10 4,0 0-4,0 0 4,0-9-4,0 9 4,0 0-4,0 0 4,0 0-4,0 0 4,0 0-4,0 0 4,7 16-4,-7-16 5,0 0-5,9 20 6,2 15-6,-11-35 7,0 0-7,14 38 8,-2-7-8,-12-31 7,0 0-7,13 35 7,2 6-7,-15-41 2,0 0-2,16 44 3,4-3-3,-20-41 3,0 0-3,17 35 4,-6-8-4,-11-27 5,0 0-5,7 23 5,-2-2-5,-5-21 6,0 0-6,4 17 6,-4-5-6,0-12 6,0 0-6,-4 9 7,4-9-7,0 0 7,0 0-7,-3 10 7,-8-5-7,11-5 3,0 0-3,-12 4 3,-2-8-3,0 1-1395</inkml:trace>
  <inkml:trace contextRef="#ctx0" brushRef="#br0" timeOffset="4025.8784">7040 14390 740,'0'0'0,"0"0"0,-9-6 0,9 6 53,0 0-53,-9-5 54,-2 0-54,11 5 67,0 0-67,0 0 68,-5-5-68,5 5 35,0 0-35,0 0 35,0 0-35,0 0 18,0 0-18,0 0 18,-3 8-18,3-8 12,0 0-12,3 20 13,6 19-13,-9-39 10,0 0-10,14 49 10,4 1-10,-18-50 20,0 0-20,17 52 21,-1-4-21,-16-48 25,0 0-25,13 44 26,-5-10-26,-8-34 29,0 0-29,4 31 29,1-3-29,-5-28 37,0 0-37,6 26 37,-3 3-37,-3-29 35,0 0-35,2 25 36,-2-11-36,0-14 26,0 0-26,0 6 26,0-6-26,0 0 14,0 0-14,0 7 14,0-7-14,0 0-1071</inkml:trace>
  <inkml:trace contextRef="#ctx0" brushRef="#br0" timeOffset="4580.6623">6803 13815 807,'0'0'0,"0"0"0,-9-7 0,9 7 4,0 0-4,-8-3 4,8 3-4,0 0 33,0 0-33,0 0 33,0 0-33,0 0 37,0 0-37,21 10 38,9 9-38,-30-19 33,0 0-33,35 30 33,2 2-33,-37-32 22,0 0-22,39 49 23,-4 18-23,-35-67 17,0 0-17,37 73 17,-5 0-17,-32-73 14,0 0-14,28 78 14,2 5-14,-30-83 9,0 0-9,32 86 9,0 1-9,-1-2-801</inkml:trace>
  <inkml:trace contextRef="#ctx0" brushRef="#br0" timeOffset="5076.596">6754 13587 964,'0'0'0,"0"0"0,0 0 0,0 0 8,0 0-8,9 0 9,-4 12-9,-5-12 28,0 0-28,14 22 29,7 11-29,-21-33 47,0 0-47,32 40 47,9-2-47,-41-38 25,0 0-25,44 40 26,7 0-26,-2 1-828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2-08-28T14:34:11.7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8190 6856 1860,'0'0'0,"0"0"0,-21-39 0,21 39 0,0 0 0,-19-30 1,-3 6-1,22 24 0,0 0 0,-28-21 0,-16 9 0,44 12-14,0 0 14,-51-10-13,-2 8 13,53 2-60,0 0 60,-58 3-60,-11 6 60,69-9-47,0 0 47,-69 12-47,-3 4 47,72-16-31,0 0 31,-67 24-30,3 9 30,64-33-35,0 0 35,-54 45-34,-5 16 34,59-61-45,0 0 45,-63 64-44,-1 5 44,64-69-29,0 0 29,-65 76-28,5 9 28,60-85-12,0 0 12,-54 98-12,8 15 12,46-113-3,0 0 3,-44 118-2,3 6 2,41-124 0,0 0 0,-37 125 1,7-9-1,30-116 6,0 0-6,-11 119 6,17 9-6,-6-128 12,0 0-12,26 121 13,11-15-13,-37-106 13,0 0-13,53 97 14,19-7-14,-72-90 11,0 0-11,92 76 11,19-17-11,-111-59 13,0 0-13,124 45 14,6-12-14,-130-33 14,0 0-14,133 12 14,4-17-14,-137 5 16,0 0-16,145-20 17,-1-12-17,-144 32 21,0 0-21,138-49 22,-9-10-22,-129 59 20,0 0-20,127-60 21,-6 1-21,-121 59 29,0 0-29,108-75 29,-18-20-29,-90 95 37,0 0-37,79-98 37,-3 6-37,-76 92 42,0 0-42,58-99 42,-17-15-42,-41 114 36,0 0-36,23-109 36,-20 5-36,-3 104 29,0 0-29,-8-105 29,-28-13-29,36 118 21,0 0-21,-53-113 22,-7 17-22,60 96 21,0 0-21,-81-97 22,-19-9-22,100 106 17,0 0-17,-120-104 18,-7 21-18,127 83 13,0 0-13,-145-67 13,-14 18-13,159 49 9,0 0-9,-167-27 10,-2 14-10,169 13 4,0 0-4,-164 4 4,1 8-4,163-12 0,0 0 0,-153 31 0,5 30 0,3-1-1511</inkml:trace>
  <inkml:trace contextRef="#ctx0" brushRef="#br0" timeOffset="783.0687">11517 8992 505,'0'0'0,"-16"0"0,-33-7 0,49 7 186,0 0-186,-60-2 186,-4 11-186,-3-4-598</inkml:trace>
  <inkml:trace contextRef="#ctx0" brushRef="#br0" timeOffset="961.0357">10393 9497 628,'0'0'0,"-17"25"0,-28 42 0,45-67 0,0 0 0,-49 80 1,1 3-1,48-83 1,0 0-1,-44 90 2,0 15-2,44-105 11,0 0-11,-28 104 11,14-12-11,14-92 13,0 0-13,2 90 14,21 0-14,-23-90 13,0 0-13,38 86 14,14-3-14,0 0-471</inkml:trace>
  <inkml:trace contextRef="#ctx0" brushRef="#br0" timeOffset="1397.0192">11125 10866 774,'0'0'0,"50"0"0,82 12 0,-132-12 4,0 0-4,174 9 4,15-4-4,-189-5 11,0 0-11,205 0 11,7-5-11,-212 5 26,0 0-26,216-12 26,-4-5-26,-212 17 28,0 0-28,210-20 29,-4 0-29,-206 20 30,0 0-30,205-23 31,0 6-31,-205 17 35,0 0-35,199-21 35,-7-3-35,-192 24 31,0 0-31,184-24 32,-6 1-32,-178 23 34,0 0-34,171-26 34,-9-7-34,-162 33 39,0 0-39,147-36 40,-24-9-40,-123 45 28,0 0-28,115-50 29,-9-4-29,-106 54 24,0 0-24,82-52 25,-15 2-25,-67 50 46,0 0-46,55-54 47,-11 4-47,-44 50 55,0 0-55,28-66 55,-15-13-55,-13 79 57,0 0-57,-7-94 58,-18 6-58,25 88 47,0 0-47,-49-95 47,-32-12-47,81 107 34,0 0-34,-101-104 35,-15 5-35,116 99 25,0 0-25,-143-95 25,-25 7-25,168 88 16,0 0-16,-190-85 17,-18 7-17,208 78 19,0 0-19,-223-57 20,-6 21-20,229 36 20,0 0-20,-238-25 20,-2 13-20,240 12 22,0 0-22,-249-7 22,-7 16-22,256-9 18,0 0-18,-257 26 19,-1 19-19,258-45 15,0 0-15,-259 61 16,-2 23-16,261-84 4,0 0-4,-252 97 5,12 12-5,240-109 0,0 0 0,-238 135 1,-6 30-1,3-1-1534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2-08-28T14:34:20.7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17577 9722 561,'0'0'0,"0"0"0,0 0 0,0 0 0,0 0 0,0 0 1,-21-7-1,21 7 4,0 0-4,0 0 5,0 0-5,0 0 3,0 0-3,-8 9 4,8-9-4,0 0 1,0 0-1,-15 16 1,5-1-1,10-15 1,0 0-1,-9 21 1,-5-2-1,14-19 0,0 0 0,-12 29 1,1 8-1,11-37 0,0 0 0,-9 45 1,2 22-1,7-67 0,0 0 0,-2 73 1,4 3-1,-2-76 4,0 0-4,5 73 5,2-1-5,-7-72 10,0 0-10,7 80 10,2 10-10,-9-90 16,0 0-16,11 90 17,3-17-17,-14-73 18,0 0-18,14 67 19,4-1-19,-18-66 22,0 0-22,19 66 23,8 6-23,-27-72 26,0 0-26,28 73 26,5-9-26,-33-64 21,0 0-21,30 57 22,-5-12-22,-25-45 17,0 0-17,26 43 18,4 6-18,-30-49 14,0 0-14,30 45 15,0 3-15,-30-48 7,0 0-7,25 40 8,-11-19-8,-14-21 2,0 0-2,21 17 2,15 1-2,-36-18 0,0 0 0,38 10 1,1-10-1,-39 0 0,0 0 0,41-5 1,5-7-1,-46 12 1,0 0-1,44-21 2,-7-10-2,-37 31 5,0 0-5,33-38 5,1 0-5,-34 38 9,0 0-9,33-39 10,-1 1-10,-32 38 27,0 0-27,30-43 28,-9-5-28,-21 48 38,0 0-38,20-59 38,-3-10-38,-17 69 41,0 0-41,14-73 41,-3 9-41,-11 64 38,0 0-38,9-57 39,-2 0-39,-7 57 39,0 0-39,7-59 39,-2-7-39,-5 66 45,0 0-45,4-69 46,-2-4-46,-2 73 43,0 0-43,-2-64 44,-2 12-44,4 52 39,0 0-39,-7-46 40,-2 2-40,9 44 39,0 0-39,-10-48 40,-4-8-40,14 56 33,0 0-33,-14-62 33,-2-2-33,16 64 22,0 0-22,-14-60 22,-1 8-22,15 52 13,0 0-13,-12-44 14,-2 3-14,14 41 14,0 0-14,-9-43 15,-3-4-15,12 47 18,0 0-18,-12-47 19,-3 6-19,15 41 11,0 0-11,-17-45 11,-4 5-11,21 40 7,0 0-7,-22-33 7,5 9-7,17 24 2,0 0-2,-20-16 3,-6 1-3,26 15 0,0 0 0,-32-9 1,0 2-1,32 7 0,0 0 0,-30-2 0,0 6 0,30-4 0,0 0 0,-28 8 0,4 1 0,24-9 0,0 0 0,-23 7 0,5 2 0,18-9 0,0 0 0,-16 8 0,2 4 0,14-12 4,0 0-4,-16 16 4,-3 6-4,19-22 14,0 0-14,-16 23 14,-2-8-14,18-15 21,0 0-21,-14 16 22,-7 1-22,21-17 25,0 0-25,-19 19 25,1 2-25,18-21 14,0 0-14,-14 24 15,-2 4-15,16-28 12,0 0-12,-12 29 12,-1 1-12,13-30 9,0 0-9,-19 31 9,-2-2-9,21-29 6,0 0-6,-25 37 7,9 1-7,16-38 5,0 0-5,-16 45 6,7 12-6,9-57 6,0 0-6,-7 61 7,-2 1-7,9-62 5,0 0-5,-5 60 6,0-1-6,5-59 6,0 0-6,-5 56 6,-1 6-6,6-62 9,0 0-9,-5 64 9,3 5-9,2-69 9,0 0-9,0 66 10,6-7-10,-6-59 11,0 0-11,5 48 11,2 2-11,-7-50 10,0 0-10,7 56 11,0 4-11,-7-60 8,0 0-8,9 61 9,0-4-9,-9-57 7,0 0-7,19 52 7,4-10-7,-23-42 11,0 0-11,23 34 11,-7-10-11,-16-24 16,0 0-16,19 23 17,9 11-17,-28-34 10,0 0-10,27 30 10,-9-9-10,-18-21 4,0 0-4,17 19 5,6 3-5,-23-22 0,0 0 0,21 23 1,-1-4-1,-20-19 0,0 0 0,14 14 0,12-4 0,-26-10 0,0 0 0,25 7 0,0-5 0,-25-2 0,0 0 0,30-6 0,10-9 0,-40 15 0,0 0 0,44-19 0,0 1 0,-44 18 0,0 0 0,43-22 0,-1-1 0,-42 23-1,0 0 1,39-22-1,-4-4 1,-35 26-2,0 0 2,35-28-2,-3 1 2,-32 27-3,0 0 3,28-33-3,-1-12 3,-27 45-4,0 0 4,21-56-3,-2-9 3,-19 65-4,0 0 4,20-68-3,-1 8 3,-19 60-4,0 0 4,20-54-4,-10 5 4,-10 49-3,0 0 3,9-53-2,-5-3 2,-4 56-2,0 0 2,0-60-1,-6-4 1,6 64-1,0 0 1,-9-61-1,-6 11 1,15 50-1,0 0 1,-16-47 0,-2 6 0,18 41 0,0 0 0,-19-45 0,-6-7 0,25 52 0,0 0 0,-25-55 0,-1-8 0,26 63 0,0 0 0,-25-59 0,0 9 0,25 50 0,0 0 0,-26-41 0,-6 4 0,32 37 0,0 0 0,-32-33 0,2 4 0,30 29-1,0 0 1,-31-31 0,-6 3 0,37 28-1,0 0 1,-41-26-1,4-1 1,37 27-2,0 0 2,-37-25-1,7 5 1,30 20-1,0 0 1,-28-18-1,3 6 1,25 12-1,0 0 1,-25-7-1,2 2 1,23 5-1,0 0 1,-21 5 0,-3 2 0,24-7-1,0 0 1,-27 17 0,1 2 0,26-19 0,0 0 0,-23 25 0,3 1 0,20-26-1,0 0 1,-21 27-1,-11-1 1,32-26-1,0 0 1,-30 30-1,6 3 1,24-33-1,0 0 1,-21 36-1,-1 2 1,22-38-1,0 0 1,-15 45-1,0 16 1,15-61-5,0 0 5,-3 65-4,3 6 4,0-1-1644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2-08-28T14:34:48.9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4175 15932 617,'0'0'0,"0"0"0,0 0 0,0 0 16,0 0-16,0-18 16,-3 11-16,3 7 21,0 0-21,-5-7 21,-4 4-21,9 3 8,0 0-8,-9-4 8,0-1-8,9 5 1,0 0-1,-12-7 2,1 0-2,11 7 1,0 0-1,-14-6 2,2 0-2,12 6 0,0 0 0,-11-3 0,2 3 0,9 0 4,0 0-4,-8-4 4,-1 1-4,9 3 31,0 0-31,-13-4 31,5 3-31,8 1 97,0 0-97,-6 0 97,6 0-97,0 0 93,0 0-93,-12-5 94,12 5-94,0 0 80,0 0-80,-11-4 80,11 4-80,0 0 56,0 0-56,-8 0 57,8 0-57,0 0 38,0 0-38,0 0 39,0 0-39,0 0 26,0 0-26,0 0 27,0 0-27,0 0 13,0 0-13,8 9 14,-8-9-14,0 0 6,0 0-6,9 7 7,5-6-7,-14-1 2,0 0-2,18 0 3,5-1-3,-23 1 1,0 0-1,32-2 2,8-2-2,-40 4 2,0 0-2,46-5 2,3-3-2,-49 8 2,0 0-2,50-9 3,-6 0-3,-44 9 3,0 0-3,40-10 3,10-4-3,-50 14 7,0 0-7,49-12 8,8 9-8,-57 3 13,0 0-13,61 0 14,3 1-14,-64-1 15,0 0-15,63 2 16,-10 3-16,-53-5 20,0 0-20,46 5 21,-14 2-21,-32-7 22,0 0-22,28 7 23,-5 0-23,-23-7 20,0 0-20,21 5 21,-3-5-21,-18 0 17,0 0-17,14-1 18,-5 2-18,-9-1 9,0 0-9,0 0 10,5 6-10,-5-6 1,0 0-1,0 0 1,0 0-1,0 0-1355</inkml:trace>
  <inkml:trace contextRef="#ctx0" brushRef="#br0" timeOffset="329.6493">4325 15805 875,'0'0'0,"0"0"0,-12 11 0,12-11 25,0 0-25,-11 8 25,3-6-25,8-2 51,0 0-51,0 0 51,-4 10-51,4-10 38,0 0-38,0 0 38,12 7-38,-12-7 24,0 0-24,13-1 24,12-5-24,-25 6 17,0 0-17,29-1 17,9 1-17,-38 0 11,0 0-11,40-4 12,13-1-12,-53 5 10,0 0-10,64-10 11,4-4-11,-68 14 8,0 0-8,73-16 8,-13 4-8,-60 12 16,0 0-16,56-17 16,-10-1-16,-46 18 15,0 0-15,40-17 15,1 5-15,-41 12 13,0 0-13,35-7 14,2 2-14,-37 5 12,0 0-12,32-5 13,-5-2-13,-3 0-960</inkml:trace>
  <inkml:trace contextRef="#ctx0" brushRef="#br0" timeOffset="526.6535">4798 15945 1468,'0'0'0,"0"0"0,0 0 0,0 0 3,0 0-3,0 0 4,9 7-4,-9-7 7,0 0-7,23 0 7,9 0-7,-1 0-1057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2-08-28T14:35:23.3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6717 10518 819,'0'0'0,"0"0"0,0 0 0,0 0 0,0 0 0,0 0 0,20 9 0,-20-9 0,0 0 0,17 3 0,1 1 0,-18-4 0,0 0 0,23-2 0,9-1 0,-32 3-1,0 0 1,31-5-1,-4-2 1,-27 7-3,0 0 3,26-6-3,-3 3 3,-23 3-6,0 0 6,23 0-5,-5 2 5,-18-2-4,0 0 4,14 5-3,-5-5 3,-9 0 0,0 0 0,9 0 0,-1 0 0,-8 0 2,0 0-2,0 0 3,7 0-3,-7 0 14,0 0-14,0 0 15,0 0-15,0 0 26,0 0-26,0 0 26,11 12-26,0-3-600</inkml:trace>
  <inkml:trace contextRef="#ctx0" brushRef="#br0" timeOffset="2253.1956">18179 10179 1065,'0'0'0,"0"0"0,0 0 0,0 0 8,0 0-8,0 0 9,0 0-9,0 0 30,0 0-30,0 0 31,18 0-31,-18 0 25,0 0-25,23 0 26,21 0-26,-44 0 5,0 0-5,53 0 5,7-2-5,-2 1-843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2-08-28T14:23:18.5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18666 13851 1502,'0'0'0,"0"0"0,-7-8 0,7 8 10,0 0-10,-7-9 11,0 2-11,7 7 64,0 0-64,-9-7 65,9 7-65,0 0 49,0 0-49,-7-8 49,7 8-49,0 0 33,0 0-33,0 0 33,-9-6-33,9 6 33,0 0-33,0 0 34,0 0-34,0 0 32,0 0-32,0 0 33,0 0-33,0 0 27,0 0-27,0 0 27,-7-1-27,7 1 26,0 0-26,0 0 26,-7 15-26,7-15 22,0 0-22,-2 19 23,2 0-23,0-19 18,0 0-18,2 26 18,1 5-18,-3-31 15,0 0-15,4 28 15,-1-11-15,-3-17 13,0 0-13,2 13 13,-2-13-13,0 0 11,0 0-11,0 6 11,0-6-11,0 0 10,0 0-10,9-1 11,9-20-11,-18 21 9,0 0-9,24-33 10,10-10-10,-34 43 12,0 0-12,37-52 13,3-5-13,-40 57 24,0 0-24,41-69 25,3-13-25,-44 82 34,0 0-34,50-81 34,1 17-34,-51 64 38,0 0-38,49-52 38,-10 23-38,-39 29 19,0 0-19,26-16 19,-8 6-19,-18 10 7,0 0-7,14 5 7,2 16-7,-16-21 1,0 0-1,12 39 1,-5 24-1,0-3-1834</inkml:trace>
  <inkml:trace contextRef="#ctx0" brushRef="#br0" timeOffset="7345.7966">11102 8122 583,'0'0'0,"0"0"0,0 0 0,0 0-378</inkml:trace>
  <inkml:trace contextRef="#ctx0" brushRef="#br0" timeOffset="8047.7365">10820 8244 819,'0'0'0,"0"0"0,-12 33 0,12-33 18,0 0-18,-13 30 18,1-4-18,12-26 29,0 0-29,-11 29 30,3 7-30,8-36 42,0 0-42,-9 37 43,0 4-43,9-41 24,0 0-24,-9 40 24,4 0-24,5-40 18,0 0-18,-4 45 18,1 9-18,3-54 9,0 0-9,0 55 10,3-3-10,-3-52 5,0 0-5,9 45 6,5-9-6,-14-36 2,0 0-2,14 28 2,2-13-2,-16-15 0,0 0 0,18 18 1,7 1-1,-25-19 0,0 0 0,35 21 1,5-9-1,-40-12 3,0 0-3,46 12 3,4 0-3,-50-12 6,0 0-6,51 12 7,-4 0-7,-47-12 16,0 0-16,45 9 16,-5-4-16,-40-5 23,0 0-23,42 0 23,3-2-23,-45 2 25,0 0-25,47 0 25,10-3-25,-57 3 23,0 0-23,56-5 23,0-2-23,-56 7 21,0 0-21,50-12 21,-8 3-21,-42 9 19,0 0-19,39-12 19,-2-4-19,-37 16 18,0 0-18,35-17 18,-6-6-18,-29 23 15,0 0-15,31-20 15,-1-8-15,-30 28 15,0 0-15,29-33 15,-10-7-15,-19 40 15,0 0-15,14-45 15,-3-8-15,-11 53 15,0 0-15,5-49 16,-5 6-16,0 43 17,0 0-17,-12-36 18,-8-1-18,20 37 17,0 0-17,-23-31 18,0 5-18,23 26 13,0 0-13,-21-28 14,-5-4-14,26 32 10,0 0-10,-32-33 10,-5-2-10,37 35 27,0 0-27,-35-35 28,1 4-28,34 31 30,0 0-30,-35-31 31,-9-5-31,44 36 27,0 0-27,-46-33 28,-9 7-28,55 26 22,0 0-22,-49-23 23,5 3-23,44 20 17,0 0-17,-37-16 18,-4 2-18,41 14 20,0 0-20,-40-10 20,2 3-20,38 7 15,0 0-15,-38-2 15,-5 7-15,43-5 11,0 0-11,-44 13 12,-2 6-12,46-19 8,0 0-8,-49 24 9,0 3-9,49-27 5,0 0-5,-45 40 6,5 17-6,40-57 1,0 0-1,-34 63 2,4 1-2,30-64-2,0 0 2,-24 53-1,3-4 1,-2 1-1469</inkml:trace>
  <inkml:trace contextRef="#ctx0" brushRef="#br0" timeOffset="10811.4825">13478 16491 1211,'0'0'0,"0"0"0,-19-4 0,19 4 82,0 0-82,-14-2 82,5 1-82,9 1 82,0 0-82,0 0 82,-7-6-82,7 6 13,0 0-13,-4-7 14,-1 1-14,5 6 13,0 0-13,-5-7 13,5 7-13,0 0 10,0 0-10,-2-9 10,2 9-10,0 0 10,0 0-10,0 0 10,0 0-10,0 0 6,0 0-6,0 0 7,-9-7-7,9 7 10,0 0-10,0 0 11,0 0-11,0 0 15,0 0-15,0 0 16,-7-2-16,7 2 28,0 0-28,0 0 28,0 0-28,0 0 31,0 0-31,0 0 32,0 0-32,0 0 30,0 0-30,0 0 31,0 0-31,0 0 31,0 0-31,9 2 31,3 2-31,-12-4 28,0 0-28,23 5 29,11 3-29,-34-8 32,0 0-32,40 9 32,8-4-32,-48-5 24,0 0-24,48 5 25,1 1-25,-49-6 21,0 0-21,53 3 22,0 2-22,-53-5 21,0 0-21,56 4 22,6-1-22,-62-3 13,0 0-13,63 2 14,15 0-14,-78-2 24,0 0-24,79 0 25,-6-4-25,-73 4 38,0 0-38,72-5 39,-3-2-39,-69 7 44,0 0-44,76-5 45,5-2-45,-81 7 41,0 0-41,83-7 41,-11 2-41,-72 5 35,0 0-35,64-4 35,-3 4-35,-61 0 30,0 0-30,64 0 31,-1-1-31,-63 1 16,0 0-16,64 0 16,-8 3-16,-56-3 17,0 0-17,51 0 17,-8-3-17,-43 3 18,0 0-18,35-6 18,-9 3-18,-26 3 17,0 0-17,20-2 17,-6 2-17,-14 0 10,0 0-10,11-1 10,-4-3-10,-7 4 4,0 0-4,0 0 4,0 0-4,0 0-2051</inkml:trace>
  <inkml:trace contextRef="#ctx0" brushRef="#br0" timeOffset="11366.3264">13669 16373 1087,'0'0'0,"14"-2"0,19-3 0,-33 5 64,0 0-64,46-4 64,0 4-64,-46 0 91,0 0-91,53-1 91,-2-3-91,-51 4 83,0 0-83,64-1 84,8 2-84,-72-1 46,0 0-46,72 2 47,-6-2-47,-66 0 32,0 0-32,65 0 32,-2 0-32,-63 0 28,0 0-28,67-3 29,6-4-29,-73 7 40,0 0-40,72-9 40,-5 0-40,-67 9 47,0 0-47,60-8 47,-11-3-47,-49 11 55,0 0-55,46-10 56,-5 1-56,-41 9 46,0 0-46,39-8 46,-2-3-46,-37 11 37,0 0-37,40-10 38,6-2-38,-46 12 22,0 0-22,46-12 22,-7-1-22,0 0-1646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2-08-28T14:35:36.9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19749 10399 1390,'0'0'0,"0"0"0,0 0 0,0 0 75,0 0-75,0 0 75,0 0-75,0 0 115,0 0-115,0 0 116,-13-17-116,13 17 30,0 0-30,-10-6 31,-2 3-31,12 3 8,0 0-8,-11-2 9,2 1-9,9 1 6,0 0-6,-9-9 6,-3-3-6,12 12 3,0 0-3,-18-14 3,1 0-3,17 14 3,0 0-3,-16-16 3,0 8-3,16 8 8,0 0-8,-18-9 9,-5-1-9,23 10 13,0 0-13,-26-9 13,-2 6-13,28 3 19,0 0-19,-34 1 19,-1 5-19,35-6 21,0 0-21,-37 7 22,3 10-22,34-17 20,0 0-20,-31 19 21,4 10-21,27-29 17,0 0-17,-25 37 18,6 23-18,19-60 18,0 0-18,-14 61 19,7-1-19,7-60 16,0 0-16,-4 54 16,3-6-16,1-48 13,0 0-13,5 45 14,4-8-14,-9-37 10,0 0-10,23 36 11,8 7-11,-31-43 9,0 0-9,41 40 10,8-3-10,-49-37 16,0 0-16,53 29 16,0-10-16,-53-19 20,0 0-20,46 12 21,-9-12-21,-37 0 28,0 0-28,37-10 28,7-2-28,-44 12 28,0 0-28,43-21 28,-3-12-28,1 2-1736</inkml:trace>
  <inkml:trace contextRef="#ctx0" brushRef="#br0" timeOffset="302.8327">20031 10338 1547,'0'0'0,"0"0"0,12 12 0,-12-12 84,0 0-84,11 21 84,-2 9-84,-9-30 106,0 0-106,7 36 106,0 2-106,-7-38 48,0 0-48,5 40 49,-3 0-49,-2-40 17,0 0-17,2 38 18,1-2-18,-3-36 8,0 0-8,6 35 8,-1-9-8,-5-26 3,0 0-3,5 20 4,-3-1-4,-2-19 1,0 0-1,3 13 2,-1-5-2,-2-8 0,0 0 0,2 7 1,-2-7-1,0 0-1505</inkml:trace>
  <inkml:trace contextRef="#ctx0" brushRef="#br0" timeOffset="557.3172">20017 10338 1558,'0'0'0,"0"0"0,7-3 0,-7 3 33,0 0-33,0 0 33,9-2-33,-9 2 84,0 0-84,9-5 84,10-2-84,-19 7 72,0 0-72,25-9 72,-1-1-72,-24 10 32,0 0-32,27-10 33,3-1-33,-30 11 22,0 0-22,26-8 22,-4 1-22,-22 7 7,0 0-7,17-6 7,-5 1-7,-12 5 1,0 0-1,11-3 1,-11 3-1,0 0-1486</inkml:trace>
  <inkml:trace contextRef="#ctx0" brushRef="#br0" timeOffset="812.3821">20130 10636 785,'0'0'0,"0"0"0,0 0 0,0 0 14,0 0-14,0 0 15,9 0-15,-9 0 33,0 0-33,12-7 33,11-2-33,-23 9 90,0 0-90,32-15 91,3-6-91,-35 21 79,0 0-79,42-21 79,4-1-79,-46 22 68,0 0-68,41-17 68,-15 4-68,-26 13 52,0 0-52,20-8 53,-5-4-53,3 0-1035</inkml:trace>
  <inkml:trace contextRef="#ctx0" brushRef="#br0" timeOffset="1021.9869">20137 10838 1479,'0'0'0,"0"0"0,14-8 0,-14 8 13,0 0-13,19-4 14,8-4-14,-27 8 47,0 0-47,39-11 47,14-6-47,-53 17 31,0 0-31,54-19 31,-8 2-31,0-4-1187</inkml:trace>
  <inkml:trace contextRef="#ctx0" brushRef="#br0" timeOffset="1606.445">19848 11616 1199,'0'0'0,"0"0"0,0 0 0,0 0 39,0 0-39,-7-7 40,7 7-40,0 0 77,0 0-77,0-7 77,0 7-77,0 0 54,0 0-54,0 0 55,-2-9-55,2 9 31,0 0-31,0 0 32,-13-10-32,13 10 24,0 0-24,-7-6 24,7 6-24,0 0 22,0 0-22,-14-3 23,-2 3-23,16 0 22,0 0-22,-17 3 23,-4 4-23,21-7 46,0 0-46,-16 11 46,2-3-46,14-8 45,0 0-45,-13 14 46,-4 9-46,17-23 47,0 0-47,-22 31 48,5 10-48,17-41 36,0 0-36,-16 49 36,2 5-36,14-54 30,0 0-30,-11 53 31,6-4-31,5-49 25,0 0-25,2 39 26,8-6-26,-10-33 24,0 0-24,16 28 24,2-5-24,-18-23 19,0 0-19,23 19 19,5-7-19,-28-12 18,0 0-18,35 5 18,16-7-18,1-3-1685</inkml:trace>
  <inkml:trace contextRef="#ctx0" brushRef="#br0" timeOffset="2372.4503">20333 11465 1513,'0'0'0,"0"0"0,-7 7 0,7-7 64,0 0-64,-7 9 64,1-1-64,6-8 99,0 0-99,-7 16 100,-3 8-100,10-24 64,0 0-64,-14 26 64,5-4-64,9-22 25,0 0-25,-7 25 26,0 4-26,7-29 8,0 0-8,-4 43 8,-1 13-8,5-56 0,0 0 0,0 57 1,5-4-1,-5-53-2,0 0 2,4 42-1,3-13 1,-7-29-6,0 0 6,7 21-6,-2-7 6,-5-14-7,0 0 7,4 9-7,-4-9 7,0 0-7,0 0 7,0 10-6,0-10 6,0 0-5,0 0 5,0 0-4,-9-12 4,9 12-2,0 0 2,-13-23-2,-4-11 2,17 34-4,0 0 4,-14-43-3,1-9 3,13 52-11,0 0 11,-9-54-10,2 2 10,7 52-14,0 0 14,-3-45-13,1 0 13,2 45-9,0 0 9,4-38-8,6 2 8,-10 36-6,0 0 6,14-31-6,0 6 6,-14 25-6,0 0 6,18-19-5,1 7 5,-19 12-7,0 0 7,29-12-6,6 2 6,-35 10-2,0 0 2,32-2-2,-11 4 2,-21-2 0,0 0 0,19 12 0,6 14 0,-25-26 1,0 0-1,23 26 1,-11-7-1,-12-19 6,0 0-6,7 15 6,-3 6-6,-4-21 11,0 0-11,-4 26 12,-3 5-12,7-31 16,0 0-16,-10 28 16,-4-4-16,14-24 19,0 0-19,-18 24 19,-1-5-19,19-19 14,0 0-14,-22 25 15,-4 7-15,26-32 13,0 0-13,-23 33 13,7-12-13,16-21 13,0 0-13,-12 17 13,3-6-13,9-11 13,0 0-13,0 0 14,-2 8-14,2-8 8,0 0-8,11 0 8,15 0-8,-26 0 7,0 0-7,32-3 7,5-6-7,-37 9 7,0 0-7,37-8 7,-3-4-7,-34 12 10,0 0-10,26-9 10,-10 5-10,-16 4 13,0 0-13,14 0 14,0 0-14,-14 0 21,0 0-21,12 2 21,-1 9-21,-11-11 11,0 0-11,7 15 11,-3 9-11,-4-24 6,0 0-6,0 28 6,-6-2-6,6-26 3,0 0-3,-12 23 3,-9-3-3,21-20 1,0 0-1,-27 18 2,-1-3-2,28-15 1,0 0-1,-32 12 2,1 0-2,31-12 5,0 0-5,-34 13 5,-5-7-5,39-6 1,0 0-1,-35 6 2,10-1-2,1 2-1647</inkml:trace>
  <inkml:trace contextRef="#ctx0" brushRef="#br0" timeOffset="2898.1354">20095 12619 1591,'0'0'0,"0"-7"0,0-7 0,0 14 47,0 0-47,-2-15 48,-2-6-48,4 21 25,0 0-25,-3-19 26,-3 5-26,6 14 43,0 0-43,-8-14 44,-5-1-44,13 15 36,0 0-36,-12-14 36,3 9-36,9 5 31,0 0-31,-16-2 32,-3 4-32,19-2 25,0 0-25,-23 5 26,0 7-26,23-12 14,0 0-14,-28 14 14,-4 8-14,32-22 10,0 0-10,-32 30 10,6 6-10,26-36 11,0 0-11,-23 43 12,5-1-12,18-42 22,0 0-22,-14 43 23,2-3-23,12-40 41,0 0-41,-9 36 41,4-8-41,5-28 44,0 0-44,1 28 44,6 1-44,-7-29 44,0 0-44,9 28 44,2-7-44,-11-21 39,0 0-39,18 19 40,10 3-40,-28-22 33,0 0-33,37 21 33,10-7-33,-47-14 29,0 0-29,46 7 30,-2-9-30,-44 2 18,0 0-18,43-7 18,-1-3-18,-42 10 7,0 0-7,41-14 8,-8-3-8,1-1-1920</inkml:trace>
  <inkml:trace contextRef="#ctx0" brushRef="#br0" timeOffset="3257.9328">20558 12619 1647,'0'0'0,"0"0"0,6-10 0,-6 10 35,0 0-35,2-12 35,-6-2-35,4 14 36,0 0-36,-5-17 37,-2-2-37,7 19 17,0 0-17,-6-19 17,1 6-17,5 13 2,0 0-2,-9-5 3,-7 0-3,16 5 2,0 0-2,-14 2 2,4 1-2,10-3 1,0 0-1,-16 9 1,-7 6-1,23-15 3,0 0-3,-23 25 4,5 8-4,18-33 14,0 0-14,-17 39 15,-5-1-15,22-38 38,0 0-38,-19 38 39,9-6-39,10-32 44,0 0-44,-2 27 44,11-2-44,-9-25 41,0 0-41,21 26 42,10 1-42,-31-27 38,0 0-38,39 26 38,5-9-38,-44-17 29,0 0-29,48 11 30,5-6-30,-53-5 24,0 0-24,56-3 25,3-10-25,-1 1-1668</inkml:trace>
  <inkml:trace contextRef="#ctx0" brushRef="#br0" timeOffset="5990.3728">18743 8895 662,'0'0'0,"0"0"0,0 0 0,0 0 12,0 0-12,-5-19 12,3 14-12,2 5 38,0 0-38,0 0 39,0-11-39,0 11 90,0 0-90,0 0 90,0-13-90,0 13 68,0 0-68,0-7 69,0 7-69,0 0 48,0 0-48,0 0 49,0 0-49,0 0 42,0 0-42,-7 0 42,0 15-42,7-15 43,0 0-43,-7 28 44,-2 5-44,9-33 51,0 0-51,-8 40 51,2 5-51,6-45 61,0 0-61,-3 55 61,1 18-61,2-73 59,0 0-59,0 71 60,2-13-60,-2-58 51,0 0-51,3 49 51,-1-20-51,-2-29 46,0 0-46,-2 21 47,-1-7-47,3-14 34,0 0-34,-2 9 34,2-9-34,0 0 27,0 0-27,-2 8 27,-5-13-27,7 5 20,0 0-20,-10-10 20,-5-11-20,15 21 14,0 0-14,-10-29 14,3-3-14,7 32 12,0 0-12,-5-39 12,-1-6-12,6 45 12,0 0-12,-7-52 13,0-2-13,7 54 11,0 0-11,-3-48 11,3 11-11,0 37 14,0 0-14,3-27 14,4 2-14,-7 25 13,0 0-13,13-20 13,4 0-13,-17 20 12,0 0-12,18-12 12,3 4-12,-21 8 16,0 0-16,25-9 17,3 6-17,-28 3 11,0 0-11,28 0 11,-3 0-11,-25 0 9,0 0-9,23 3 9,1 6-9,-24-9 8,0 0-8,23 12 8,-7 3-8,-16-15 6,0 0-6,11 18 7,-4 1-7,-7-19 5,0 0-5,0 24 6,-7 2-6,7-26 4,0 0-4,-13 31 5,-2 5-5,15-36 1,0 0-1,-18 30 2,2-6-2,16-24 0,0 0 0,-16 19 1,6-3-1,10-16 0,0 0 0,-6 12 0,1-4 0,5-8 0,0 0 0,-2 9 0,1-2 0,1-7 0,0 0 0,0 0 0,-4 9 0,4-9 0,0 0 0,0 0 0,7 3 0,-7-3 0,0 0 0,14 0 0,13 0 0,-27 0 0,0 0 0,31 5 0,1 4 0,-32-9 1,0 0-1,34 12 1,6 7-1,-40-19 1,0 0-1,35 16 1,-17-4-1,-18-12 0,0 0 0,11 12 1,-4 12-1,-7-24 1,0 0-1,5 26 1,-12-3-1,7-23 1,0 0-1,-14 20 1,-11-1-1,25-19 0,0 0 0,-33 21 1,-6-3-1,39-18 1,0 0-1,-37 19 1,2-6-1,35-13 1,0 0-1,-32 13 1,5-3-1,27-10 11,0 0-11,-28 5 11,7-5-11,21 0 14,0 0-14,-21-5 15,-2-4-15,23 9 11,0 0-11,-18-14 11,9 1-11,1-3-1769</inkml:trace>
  <inkml:trace contextRef="#ctx0" brushRef="#br0" timeOffset="6741.8038">19228 8847 1502,'0'0'0,"0"0"0,-8 0 0,8 0 27,0 0-27,-9 0 28,-3 0-28,12 0 48,0 0-48,-15 1 49,10 3-49,5-4 31,0 0-31,0 0 32,-7 3-32,7-3 10,0 0-10,0 0 11,0 0-11,0 0 4,0 0-4,0 0 5,0 0-5,0 0 3,0 0-3,0 0 3,19-3-3,-19 3 5,0 0-5,23-2 6,-1 2-6,-22 0 7,0 0-7,22-3 8,5-4-8,-27 7 8,0 0-8,26-5 8,-10-2-8,-16 7 17,0 0-17,11-6 17,-4-1-17,-7 7 22,0 0-22,3-5 23,1-3-23,-4 8 24,0 0-24,0 0 25,2-7-25,-2 7 25,0 0-25,0 0 26,-13-5-26,13 5 22,0 0-22,-12 0 23,-6 8-23,18-8 22,0 0-22,-15 14 23,2 14-23,13-28 20,0 0-20,-9 27 21,1-2-21,8-25 15,0 0-15,-4 20 15,9 3-15,-5-23 9,0 0-9,7 29 10,2 2-10,-9-31 7,0 0-7,13 33 7,2 5-7,-15-38 12,0 0-12,18 38 13,5 1-13,-23-39 18,0 0-18,19 36 18,-1 4-18,-18-40 23,0 0-23,14 31 23,-3-7-23,-11-24 20,0 0-20,7 21 20,-2 3-20,-5-24 11,0 0-11,2 21 11,-4-6-11,2-15 7,0 0-7,-5 14 7,-6-3-7,11-11 4,0 0-4,-14 12 4,-5-4-4,19-8 2,0 0-2,-25 7 2,-1 2-2,26-9 1,0 0-1,-27 9 1,2 3-1,25-12 1,0 0-1,-21 7 1,7-2-1,14-5 1,0 0-1,-14 0 1,3 0-1,11 0 1,0 0-1,-10 0 1,-1-4-1,11 4 0,0 0 0,-7-1 0,7 1 0,0 0-1,0 0 1,-3-11 0,6-3 0,1 1-1718</inkml:trace>
  <inkml:trace contextRef="#ctx0" brushRef="#br0" timeOffset="7312.5678">19645 8807 1065,'0'0'0,"0"0"0,0-9 0,0 9 54,0 0-54,0 0 55,5-12-55,-5 12 70,0 0-70,0-9 71,2-4-71,-2 13 79,0 0-79,2-14 80,3 2-80,-5 12 59,0 0-59,9-11 59,3 3-59,-12 8 47,0 0-47,19-9 48,-1 0-48,-18 9 41,0 0-41,23-8 42,2 1-42,-25 7 37,0 0-37,24-9 38,-1 6-38,-23 3 31,0 0-31,18-4 32,-4 2-32,-14 2 26,0 0-26,11-3 26,5-7-26,-16 10 18,0 0-18,14-6 18,-7 1-18,-7 5 13,0 0-13,0 0 13,0 0-13,0 0 11,0 0-11,-11-10 11,1 5-11,10 5 9,0 0-9,-11-7 10,0 3-10,11 4 6,0 0-6,-8 0 7,-1 2-7,9-2 7,0 0-7,-11 9 8,-3 3-8,14-12 6,0 0-6,-14 20 6,3-1-6,11-19 4,0 0-4,-7 30 4,4 10-4,3-40 5,0 0-5,0 45 6,2-4-6,-2-41 6,0 0-6,5 40 6,2-4-6,-7-36 4,0 0-4,9 32 4,0 0-4,-9-32 4,0 0-4,8 28 5,1-4-5,-9-24 4,0 0-4,9 26 5,0 9-5,-9-35 5,0 0-5,7 29 5,-4-13-5,-3-16 3,0 0-3,2 12 3,-2-5-3,0 2-1572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2-08-28T14:35:56.5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10552 11195 494,'0'0'0,"0"0"0,0 0 0,0 0-311</inkml:trace>
  <inkml:trace contextRef="#ctx0" brushRef="#br0" timeOffset="508.3294">10566 11181 897,'0'0'0,"0"0"0,0 0 0,0 0 23,0 0-23,0 0 24,0 0-24,0 0 78,0 0-78,0 0 78,0 0-78,0 0 40,0 0-40,0 0 40,0 0-40,0 0 24,0 0-24,0 0 25,0 0-25,0 0 18,0 0-18,0 0 18,0 0-18,0 0 19,0 0-19,0 0 20,0 0-20,0 0 33,0 0-33,0 0 34,0 0-34,0 0 40,0 0-40,0 0 41,0 0-41,0 0 42,0 0-42,0 0 43,0 0-43,0 0 36,0 0-36,0 0 36,0 0-36,0 0 19,0 0-19,-18-3 19,18 3-19,0 0 11,0 0-11,0 0 11,0 0-11,0 0 18,0 0-18,0 0 19,0 0-19,0 0 22,0 0-22,0 0 22,0 0-22,0 0 26,0 0-26,0 0 26,0 0-26,0 0 35,0 0-35,-1 12 35,2-7-35,-1-5 31,0 0-31,4 9 32,-4 4-32,0-13 35,0 0-35,3 16 35,3-2-35,-6-14 31,0 0-31,3 15 32,8 11-32,-11-26 26,0 0-26,9 23 26,-4-14-26,-5-9 18,0 0-18,0 0 18,12 10-18,-12-10 14,0 0-14,9 5 15,-4-5-15,-5 0 10,0 0-10,13-3 11,1-11-11,-14 14 11,0 0-11,23-19 11,-2-2-11,-21 21 12,0 0-12,28-26 12,4-12-12,-32 38 11,0 0-11,49-48 11,20-10-11,-69 58 14,0 0-14,72-76 14,-5-12-14,-67 88 17,0 0-17,62-81 17,-7 12-17,-55 69 15,0 0-15,48-61 16,-10 19-16,-2 1-1716</inkml:trace>
  <inkml:trace contextRef="#ctx0" brushRef="#br0" timeOffset="6679.5319">23411 11936 942,'0'0'0,"0"0"0,0 0 0,0 0 6,0 0-6,0 0 7,0 0-7,0 0 48,0 0-48,0 0 48,0 0-48,0 0 88,0 0-88,0 0 89,0 0-89,0 0 106,0 0-106,0 0 106,0 0-106,0 0 53,0 0-53,0 0 54,0 0-54,0 0 60,0 0-60,0 0 60,0 0-60,0 0 53,0 0-53,0 0 54,0 0-54,0 0 46,0 0-46,0 0 47,0 0-47,0 0 47,0 0-47,0 0 47,0 0-47,0 0 44,0 0-44,14 19 44,-2 3-44,-12-22 33,0 0-33,12 24 33,-1-5-33,-11-19 24,0 0-24,7 18 24,-3-3-24,-4-15 23,0 0-23,3 12 23,1-3-23,-4-9 20,0 0-20,0 0 21,5 9-21,-5-9 19,0 0-19,0 0 19,0 0-19,0 0 24,0 0-24,0 0 25,11 0-25,-11 0 18,0 0-18,19-7 18,22-12-18,-41 19 15,0 0-15,47-30 16,1-11-16,-48 41 8,0 0-8,47-56 9,12-16-9,-59 72 5,0 0-5,65-73 5,7 4-5,-72 69 0,0 0 0,69-61 0,-9 15 0,-60 46-4,0 0 4,44-35-4,-17 7 4,-1 1-1758</inkml:trace>
  <inkml:trace contextRef="#ctx0" brushRef="#br0" timeOffset="9682.387">19038 12938 852,'0'0'0,"0"0"0,0 0 0,0 0 1,0 0-1,0 0 2,0 0-2,0 0 6,0 0-6,0 0 7,0 0-7,0 0 22,0 0-22,0 0 23,0 0-23,0 0 47,0 0-47,0 0 47,0 0-47,0 0 31,0 0-31,0 0 32,0 0-32,0 0 36,0 0-36,0 0 36,0 0-36,0 0 34,0 0-34,0 0 35,0 0-35,0 0 33,0 0-33,4-18 33,-4 18-33,0 0 27,0 0-27,0 0 27,0 0-27,0 0 31,0 0-31,0 0 31,0 0-31,0 0 31,0 0-31,0 0 32,0 0-32,0 0 24,0 0-24,0 0 24,0 0-24,0 0 17,0 0-17,0 0 17,0 0-17,0 0 19,0 0-19,0 0 20,0 0-20,0 0 16,0 0-16,7-1 17,-2 13-17,-5-12 18,0 0-18,7 17 18,0 0-18,-7-17 30,0 0-30,9 18 30,1-1-30,-10-17 26,0 0-26,9 19 27,-4 2-27,-5-21 19,0 0-19,4 14 19,0-7-19,-4-7 18,0 0-18,0 0 18,7 3-18,-7-3 13,0 0-13,10-9 13,13-11-13,-23 20 11,0 0-11,32-33 11,10-12-11,-42 45 15,0 0-15,57-54 16,18-13-16,-75 67 32,0 0-32,83-73 33,4-10-33,-87 83 31,0 0-31,81-76 32,-16 20-32,-1-1-1470</inkml:trace>
  <inkml:trace contextRef="#ctx0" brushRef="#br0" timeOffset="12444.9147">16717 13587 1020,'0'0'0,"0"0"0,-18-2 0,18 2 147,0 0-147,-12-5 147,12 5-147,0 0 131,0 0-131,-7-7 132,7 7-132,0 0 72,0 0-72,0-9 73,0 2-73,0 7 20,0 0-20,0 0 21,0-7-21,0 7 15,0 0-15,0 0 16,0 0-16,0 0 10,0 0-10,0 0 10,-9-8-10,9 8 8,0 0-8,0 0 9,0 0-9,0 0 13,0 0-13,0 0 13,0 0-13,0 0 25,0 0-25,0 0 25,0 0-25,0 0 35,0 0-35,0 0 35,0 0-35,0 0 36,0 0-36,0 0 36,0 0-36,0 0 29,0 0-29,0 0 30,0 0-30,0 0 22,0 0-22,0 0 23,3 22-23,-3-22 19,0 0-19,9 24 20,2 1-20,-11-25 14,0 0-14,9 20 14,-4-2-14,-5-18 10,0 0-10,3 13 11,1-4-11,-4-9 11,0 0-11,5 11 11,4 1-11,-9-12 8,0 0-8,9 12 9,-4-5-9,-5-7 7,0 0-7,0 0 7,4 7-7,-4-7 5,0 0-5,0 0 6,10 3-6,-10-3 6,0 0-6,11 2 7,3 1-7,-14-3 8,0 0-8,23-8 9,14-11-9,-37 19 19,0 0-19,42-33 20,2-16-20,-44 49 33,0 0-33,50-59 33,8-3-33,-58 62 38,0 0-38,63-64 39,5 7-39,-68 57 24,0 0-24,65-48 24,-7 6-24,-58 42 4,0 0-4,49-36 5,-8 4-5,0-2-1871</inkml:trace>
  <inkml:trace contextRef="#ctx0" brushRef="#br0" timeOffset="23195.184">10201 7711 852,'0'0'0,"0"0"0,0 0 0,0 0 7,0 0-7,0 0 7,0 0-7,0 0 21,0 0-21,0 0 21,0 0-21,0 0 33,0 0-33,0 0 33,0 0-33,0 0 24,0 0-24,0 0 24,0 0-24,0 0 19,0 0-19,7-15 19,-7 15-19,0 0 13,0 0-13,5-4 14,-5 4-14,0 0 11,0 0-11,14-3 12,0 1-12,-14 2 9,0 0-9,22-3 9,9 3-9,-31 0 9,0 0-9,32 0 10,3-6-10,-35 6 12,0 0-12,41-3 13,0 0-13,-41 3 22,0 0-22,45-7 23,1 5-23,-46 2 26,0 0-26,48-4 27,-2 4-27,-46 0 30,0 0-30,46-6 30,-6-3-30,-40 9 28,0 0-28,50-9 29,-5-3-29,-45 12 24,0 0-24,50-9 25,8 3-25,-58 6 34,0 0-34,56-6 35,-3-1-35,-53 7 40,0 0-40,45-5 40,-12-2-40,-33 7 38,0 0-38,30-5 38,-4 2-38,-26 3 30,0 0-30,23-4 31,-12 2-31,-11 2 23,0 0-23,0 0 23,7-3-23,-7 3 18,0 0-18,0 0 18,0 0-18,0 0 9,0 0-9,0 0 10,0 0-10,0 0 5,0 0-5,0 0 6,0 0-6,0 0 2,0 0-2,-21 9 2,-7 3-2,28-12 5,0 0-5,-36 8 5,-6-1-5,42-7 8,0 0-8,-44 6 8,-5-3-8,49-3 10,0 0-10,-53 5 11,-6 7-11,59-12 13,0 0-13,-56 11 13,7-3-13,49-8 6,0 0-6,-41 9 6,6 0-6,35-9 3,0 0-3,-36 7 4,-1-7-4,37 0 2,0 0-2,-31 0 2,10 0-2,21 0 1,0 0-1,-16 0 2,3 0-2,13 0 3,0 0-3,-5 0 3,5 0-3,0 0 2,0 0-2,0 0 3,0 0-3,0 0 1,0 0-1,0 0 2,0 0-2,0 0 1,0 0-1,9 0 1,8 3-1,-17-3 0,0 0 0,25 2 0,-2 1 0,-23-3 0,0 0 0,21 0 0,6 0 0,-27 0-3,0 0 3,24-2-2,3-1 2,-27 3-4,0 0 4,25 0-3,3 0 3,-28 0-4,0 0 4,33 0-3,3 3 3,-1 3-1391</inkml:trace>
  <inkml:trace contextRef="#ctx0" brushRef="#br0" timeOffset="26110.4791">20158 7775 740,'0'0'0,"0"0"0,0 0 0,0 0 21,0 0-21,0 0 22,0 0-22,0 0 34,0 0-34,28 11 34,4-23-34,-32 12 33,0 0-33,37-11 33,4 8-33,-41 3 38,0 0-38,40-7 38,-8 2-38,-32 5 17,0 0-17,33-4 17,6-4-17,-39 8 7,0 0-7,32-4 8,-13 1-8,-19 3 22,0 0-22,13 0 23,4 0-23,-17 0 40,0 0-40,15-4 41,-5 2-41,-10 2 43,0 0-43,7 0 44,-7 0-44,0 0-882</inkml:trace>
  <inkml:trace contextRef="#ctx0" brushRef="#br0" timeOffset="26678.5349">21917 7672 774,'0'0'0,"0"0"0,12-7 0,-12 7 12,0 0-12,11-6 13,-3 3-13,-8 3 30,0 0-30,22-5 30,22-7-30,-44 12 43,0 0-43,53-11 43,1 6-43,-54 5 35,0 0-35,55-3 36,-11 3-36,-44 0 30,0 0-30,44 0 31,7 0-31,-51 0 28,0 0-28,48 0 29,-2-2-29,-46 2 21,0 0-21,47 0 22,8 2-22,-55-2 17,0 0-17,49 3 18,-13-3-18,-3 4-849</inkml:trace>
  <inkml:trace contextRef="#ctx0" brushRef="#br0" timeOffset="27640.7474">8412 8407 751,'0'0'0,"0"0"0,0 0 0,0 0 3,0 0-3,0 0 3,0 0-3,0 0 11,0 0-11,0 0 12,0 0-12,0 0 9,0 0-9,0 0 9,0 0-9,0 0-539</inkml:trace>
  <inkml:trace contextRef="#ctx0" brushRef="#br0" timeOffset="28120.8885">8398 8391 595,'0'0'0,"0"0"0,0 0 0,0 0 6,0 0-6,0 0 6,0 0-6,0 0 14,0 0-14,23 7 15,-9-10-15,-14 3 16,0 0-16,21-5 16,6-2-16,-27 7 22,0 0-22,28-7 23,4 2-23,-32 5 25,0 0-25,35-9 26,2-1-26,-37 10 34,0 0-34,41-9 34,-2 0-34,-39 9 37,0 0-37,37-8 38,-2-1-38,-35 9 33,0 0-33,30-9 33,-4 2-33,-26 7 30,0 0-30,21-5 30,-10 2-30,-11 3 18,0 0-18,12-4 19,1-3-19,-13 7 16,0 0-16,10-5 17,-10 5-17,0 0 15,0 0-15,11-7 16,-11 7-16,0 0 15,0 0-15,0 0 16,0 0-16,0 0 17,0 0-17,0 0 18,0 0-18,0 0 17,0 0-17,0 0 18,-16 0-18,16 0 17,0 0-17,-23 7 17,-7-3-17,30-4 17,0 0-17,-32 3 17,4 2-17,28-5 13,0 0-13,-26 2 13,-3 2-13,29-4 14,0 0-14,-26 3 15,-6 2-15,32-5 11,0 0-11,-26 7 12,8 0-12,18-7 9,0 0-9,-12 5 9,1 4-9,11-9 8,0 0-8,-10 9 9,1-3-9,9-6 14,0 0-14,-7 4 15,7-4-15,0 0 16,0 0-16,-9 5 16,9-5-16,0 0 14,0 0-14,-2 7 15,2-7-15,0 0 11,0 0-11,5 12 12,-5-12-12,0 0 5,0 0-5,11 9 5,5-6-5,-16-3 1,0 0-1,25 0 1,13-3-1,-2 3-1096</inkml:trace>
  <inkml:trace contextRef="#ctx0" brushRef="#br0" timeOffset="32627.7114">10989 9565 651,'0'0'0,"0"0"0,0 0 0,0 0 1,0 0-1,0 0 2,0 0-2,0 0-431</inkml:trace>
  <inkml:trace contextRef="#ctx0" brushRef="#br0" timeOffset="32699.7424">10876 9579 583,'0'0'0,"0"0"0,-22 8 0,22-8 1,0 0-1,-18 7 2,9-7-2,0 2-380</inkml:trace>
  <inkml:trace contextRef="#ctx0" brushRef="#br0" timeOffset="33060.142">10742 9613 617,'0'0'0,"0"0"0,0 0 0,0 0 2,0 0-2,-7 7 3,7-7-3,0 0 5,0 0-5,0 0 5,0 0-5,0 0 10,0 0-10,0 0 11,0 0-11,0 0 9,0 0-9,7-2 9,8-6-9,-15 8 9,0 0-9,24-12 9,13-2-9,-37 14 10,0 0-10,43-14 11,1-7-11,-44 21 11,0 0-11,47-15 12,-1 3-12,-46 12 11,0 0-11,46-13 11,-4 1-11,-42 12 10,0 0-10,39-12 11,-12 0-11,-27 12 8,0 0-8,24-12 9,1 3-9,-25 9 8,0 0-8,23-7 8,-14 2-8,-9 5 4,0 0-4,7-3 5,-7 3-5,0 0 5,0 0-5,9 0 6,-9 0-6,0 0 5,0 0-5,0 0 6,0 0-6,0 0 11,0 0-11,-11 0 12,-12 0-12,23 0 25,0 0-25,-26 3 25,5-1-25,21-2 29,0 0-29,-15 3 30,5 1-30,10-4 29,0 0-29,-7 3 30,7-3-30,0 0 25,0 0-25,-11 2 26,11-2-26,0 0 19,0 0-19,0 0 20,0 0-20,0 0-781</inkml:trace>
  <inkml:trace contextRef="#ctx0" brushRef="#br0" timeOffset="35026.8843">1593 6415 639,'0'0'0,"0"0"0,0 0 0,0 0 17,0 0-17,-23-28 17,14 23-17,9 5 63,0 0-63,-12 5 63,-11 2-63,23-7 36,0 0-36,-28 21 37,-4 16-37,32-37 25,0 0-25,-26 38 25,-1 8-25,27-46 27,0 0-27,-17 45 28,6-8-28,11-37 27,0 0-27,-7 33 28,0-2-28,7-31 24,0 0-24,-4 27 25,4-4-25,0-23 35,0 0-35,4 22 35,1-1-35,-5-21 37,0 0-37,9 21 38,2 0-38,-11-21 36,0 0-36,17 19 37,4-4-37,-21-15 35,0 0-35,29 18 35,6 6-35,-35-24 30,0 0-30,40 28 31,1-4-31,-41-24 28,0 0-28,41 24 29,-4 7-29,-37-31 21,0 0-21,31 36 22,-4 3-22,-27-39 15,0 0-15,17 39 16,-2-2-16,-15-37 11,0 0-11,5 41 11,-7 2-11,2-43 6,0 0-6,-9 58 7,-7 18-7,16-76 2,0 0-2,-19 78 2,-7-2-2,26-76 0,0 0 0,-37 69 1,-4-2-1,41-67 0,0 0 0,-44 64 0,-6 14 0,50-78 0,0 0 0,-49 73 0,12-12 0,37-61 0,0 0 0,-35 45 1,12-14-1,23-31 2,0 0-2,-14 19 3,5-2-3,9-17 2,0 0-2,0 12 2,12-7-2,-12-5 1,0 0-1,28 0 1,13-1-1,-41 1 0,0 0 0,41 0 1,8 3-1,-49-3 0,0 0 0,46 9 0,-11 6 0,-35-15 0,0 0 0,27 30 0,-8 10 0,-19-40-3,0 0 3,18 57-2,-6 24 2,-12-81-4,0 0 4,7 90-4,0 5 4,-7-95-3,0 0 3,5 102-2,-1 14 2,-4-116-1,0 0 1,5 106-1,8-25 1,-13-81 0,0 0 0,22 61 0,19-21 0,-41-40 0,0 0 0,72 15 1,43-24-1,-2 3-1137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2-08-28T14:36:39.0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8977 3406 841,'0'0'0,"0"0"0,37-4 0,-37 4 4,0 0-4,35-3 5,9-1-5,-44 4 16,0 0-16,44-10 16,6-9-16,-50 19 33,0 0-33,51-19 34,-2 5-34,-49 14 45,0 0-45,50-9 46,4 2-46,-54 7 21,0 0-21,51-8 22,8-1-22,-59 9 12,0 0-12,53-3 12,-8-1-12,-45 4 24,0 0-24,36 0 24,-12 0-24,-24 0 31,0 0-31,18 0 32,-6 0-32,-12 0 23,0 0-23,6 4 23,-6-4-23,0 0 10,0 0-10,0 0 10,-14 5-10,14-5 4,0 0-4,-29 7 5,-15-5-5,44-2 0,0 0 0,-53 3 0,-3 4 0,56-7-3,0 0 3,-62 12-3,2 12 3,60-24-9,0 0 9,-67 25-8,4-1 8,63-24-15,0 0 15,-69 21-14,2 6 14,67-27-14,0 0 14,-67 33-14,5-2 14,62-31-15,0 0 15,-48 30-15,8-6 15,40-24-14,0 0 14,-27 21-13,8-9 13,19-12-10,0 0 10,-12 12-10,6-5 10,6-7-7,0 0 7,0 0-6,23 8 6,-23-8-2,0 0 2,32 0-2,14-12 2,-46 12-1,0 0 1,67-12-1,19 0 1,-86 12-1,0 0 1,103-21 0,11-10 0,-1 2-777</inkml:trace>
  <inkml:trace contextRef="#ctx0" brushRef="#br0" timeOffset="6305.5655">7977 5915 617,'0'0'0,"0"0"0,0 0 0,0 0 7,0 0-7,0 0 8,0 0-8,0 0 35,0 0-35,0 0 35,23 9-35,-23-9 32,0 0-32,14 1 32,12 1-32,-26-2 22,0 0-22,32 4 23,5-8-23,-37 4 15,0 0-15,41-2 16,-1 2-16,-40 0 12,0 0-12,42-1 13,-3-1-13,-39 2 11,0 0-11,35-3 11,-3-3-11,-32 6 10,0 0-10,28-3 10,-6-4-10,-22 7 6,0 0-6,23-5 7,-1-4-7,-22 9 6,0 0-6,23-3 7,-12-1-7,-11 4 5,0 0-5,0 0 5,9-3-5,-9 3 5,0 0-5,0 0 6,0 0-6,0 0 4,0 0-4,0 0 5,0 0-5,0 0 4,0 0-4,-11-5 4,-1 6-4,12-1 1,0 0-1,-20 4 1,-15-1-1,-2 1-672</inkml:trace>
  <inkml:trace contextRef="#ctx0" brushRef="#br0" timeOffset="6590.8934">8266 5894 651,'0'0'0,"0"0"0,-23 4 0,23-4 1,0 0-1,-25 1 2,-3 3-2,28-4 5,0 0-5,-30 3 6,11 1-6,19-4 6,0 0-6,-20 5 7,3 2-7,17-7 3,0 0-3,-16 9 4,0-6-4,16-3 5,0 0-5,-9 2 5,0 0-5,9-2 4,0 0-4,0 0 5,-7 5-5,7-5 5,0 0-5,0 0 6,-2 5-6,2-5 13,0 0-13,0 0 14,0 0-14,0 0 21,0 0-21,15 7 22,-3-7-22,-12 0 26,0 0-26,18-4 27,4 3-27,-22 1 36,0 0-36,32-2 36,2 0-36,-34 2 35,0 0-35,35-3 35,0-2-35,-35 5 34,0 0-34,32-4 35,3 1-35,-35 3 28,0 0-28,30-7 28,-3 2-28,-27 5 21,0 0-21,26-7 22,1 5-22,-27 2 10,0 0-10,19-4 10,-7-1-10,-12 5 4,0 0-4,6-3 5,3-1-5,-1-3-823</inkml:trace>
  <inkml:trace contextRef="#ctx0" brushRef="#br0" timeOffset="23212.8337">19659 7519 628,'0'0'0,"0"0"0,0 0 0,0 0 14,0 0-14,0 0 15,0 0-15,0 0 20,0 0-20,0 0 20,0 0-20,0 0 20,0 0-20,0 0 20,0 0-20,0 0 9,0 0-9,37-10 10,0 3-10,-37 7 6,0 0-6,42-9 6,-10-1-6,-32 10 3,0 0-3,34-9 4,11-3-4,-45 12 3,0 0-3,43-12 4,-19 7-4,-24 5 5,0 0-5,22-4 5,4-4-5,-26 8 8,0 0-8,25-11 9,-11 6-9,-14 5 20,0 0-20,7 0 20,-7 0-20,0 0 26,0 0-26,7-5 26,-7 5-26,0 0 27,0 0-27,7 0 28,-7 0-28,0 0 22,0 0-22,0 0 22,0 0-22,0 0 13,0 0-13,-18 0 14,-3 0-14,21 0 10,0 0-10,-33 0 10,-10 5-10,43-5 7,0 0-7,-45 4 7,2-4-7,43 0 7,0 0-7,-33 1 7,12 3-7,21-4 6,0 0-6,-16 7 7,3-4-7,13-3 5,0 0-5,-9 5 6,9-5-6,0 0 8,0 0-8,-8 0 9,8 0-9,0 0 9,0 0-9,0 0 9,7-5-9,-7 5 10,0 0-10,14-2 11,11 2-11,-25 0 12,0 0-12,33-1 12,15-8-12,-48 9 19,0 0-19,40-7 19,-15 4-19,-25 3 24,0 0-24,21-2 24,2-1-24,-23 3 38,0 0-38,25-4 39,-6 4-39,-19 0 32,0 0-32,14-3 32,-14 3-32,0 0 32,0 0-32,9-2 33,-9 2-33,0 0 27,0 0-27,0 0 27,-11 9-27,11-9 23,0 0-23,-21 1 23,-18 1-23,39-2 10,0 0-10,-44 2 11,-12 1-11,56-3 1,0 0-1,-58 0 2,5 4-2,53-4 0,0 0 0,-48 0 0,11 1 0,37-1-3,0 0 3,-30 0-3,16 0 3,14 0-2,0 0 2,-9 2-2,9-2 2,0 0-1,0 0 1,-2 9-1,2-9 1,0 0-1,0 0 1,15 3 0,16 6 0,-31-9 0,0 0 0,43 9 0,8-4 0,0 2-1127</inkml:trace>
  <inkml:trace contextRef="#ctx0" brushRef="#br0" timeOffset="32042.9572">12714 10484 785,'0'0'0,"0"0"0,0 0 0,0 0-529</inkml:trace>
  <inkml:trace contextRef="#ctx0" brushRef="#br0" timeOffset="32520.7224">12642 10539 527,'0'0'0,"0"0"0,0 0 0,0 0 26,0 0-26,-23 2 26,14 1-26,9-3 63,0 0-63,0 0 64,-12 7-64,12-7 36,0 0-36,-11 2 36,3 3-36,8-5 25,0 0-25,-13 7 25,4 0-25,9-7 13,0 0-13,-10 5 14,1-1-14,9-4 9,0 0-9,-9 1 10,2 1-10,7-2 8,0 0-8,0 0 8,-7 4-8,7-4 16,0 0-16,0 0 16,0 0-16,0 0 34,0 0-34,0 0 35,0 0-35,0 0 57,0 0-57,0 0 57,20-4-57,-20 4 59,0 0-59,22-5 60,8-4-60,-30 9 52,0 0-52,34-10 52,5 1-52,-39 9 40,0 0-40,32-12 40,-10 0-40,-22 12 36,0 0-36,18-12 37,-4 5-37,-14 7 31,0 0-31,9-5 31,0 5-31,-9 0 25,0 0-25,0 0 26,5-5-26,-5 5 22,0 0-22,0 0 22,0 0-22,0 0 17,0 0-17,-5-7 18,-2 7-18,7 0 13,0 0-13,-16-4 13,-14 4-13,30 0 14,0 0-14,-28 0 15,5 0-15,23 0 17,0 0-17,-18 4 17,2 1-17,16-5 23,0 0-23,-14 7 24,5-4-24,9-3 16,0 0-16,-7 4 16,7-4-16,0 0 10,0 0-10,0 0 11,-3 7-11,3-7 6,0 0-6,0 0 7,17 3-7,-17-3 2,0 0-2,27-2 3,19-5-3,-46 7 0,0 0 0,49-8 0,-1-4 0,-1 0-1350</inkml:trace>
  <inkml:trace contextRef="#ctx0" brushRef="#br0" timeOffset="34847.7243">8280 12384 1356,'0'0'0,"0"0"0,-7-4 0,7 4 18,0 0-18,0 0 19,-7-6-19,7 6 38,0 0-38,0 0 38,0 0-38,0 0 33,0 0-33,0 0 34,0 0-34,0 0 14,0 0-14,0 0 14,7 10-14,-7-10 4,0 0-4,0 0 4,7 9-4,-7-9 0,0 0 0,0 0 1,9 15-1,-9-15 0,0 0 0,5 12 0,-1 2 0,-4-14 0,0 0 0,7 16 1,3 3-1,-10-19 2,0 0-2,11 19 2,-2-5-2,-9-14 7,0 0-7,9 13 7,-1 6-7,-8-19 15,0 0-15,11 18 16,-2 1-16,-9-19 30,0 0-30,12 15 30,2 11-30,-14-26 42,0 0-42,18 21 42,-8-9-42,-10-12 40,0 0-40,13 2 40,6-12-40,-19 10 34,0 0-34,25-18 35,0-9-35,-25 27 30,0 0-30,38-32 31,12-6-31,-50 38 36,0 0-36,58-52 36,7-5-36,-65 57 37,0 0-37,67-67 38,-9-8-38,-58 75 36,0 0-36,52-72 36,1 11-36,-53 61 21,0 0-21,51-50 22,5 12-22,-56 38 11,0 0-11,55-33 12,-9 11-12,-46 22 2,0 0-2,44-14 2,-7 14-2,-2 0-1640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2-08-28T14:37:30.0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18214 7602 1020,'0'0'0,"0"0"0,21 2 0,1 0-705</inkml:trace>
  <inkml:trace contextRef="#ctx0" brushRef="#br0" timeOffset="299.2654">18287 7651 751,'0'0'0,"0"0"0,8 8 0,-8-8 2,0 0-2,4 9 2,1 1-2,-5-10 21,0 0-21,9 14 21,2 7-21,-11-21 42,0 0-42,12 24 43,-3 2-43,-9-26 28,0 0-28,9 23 29,-2-4-29,-7-19 25,0 0-25,8 15 25,7 1-25,-15-16 21,0 0-21,14 17 22,5-5-22,-19-12 31,0 0-31,18 13 32,5-7-32,-23-6 30,0 0-30,24 6 30,5-3-30,-29-3 37,0 0-37,28 0 37,-3 0-37,-25 0 38,0 0-38,29-3 39,12-4-39,-41 7 64,0 0-64,42-14 64,10-9-64,-52 23 69,0 0-69,63-26 69,18-10-69,-81 36 76,0 0-76,83-35 77,-4 6-77,-79 29 79,0 0-79,76-28 79,2 2-79,-78 26 71,0 0-71,79-24 71,2 5-71,-81 19 42,0 0-42,66-12 42,-29 0-42,-37 12 34,0 0-34,26-12 35,-5 0-35,1 0-1574</inkml:trace>
  <inkml:trace contextRef="#ctx0" brushRef="#br0" timeOffset="1049.4553">19742 9667 1412,'0'0'0,"0"0"0,37 7 0,-37-7 40,0 0-40,25 5 40,-13-3-40,-12-2 110,0 0-110,0 0 110,10 0-110,-10 0 28,0 0-28,0 0 29,0 0-29,0 0 9,0 0-9,8 1 10,-5 8-10,-3-9 5,0 0-5,7 14 5,-3 14-5,-4-28 2,0 0-2,5 27 2,0-8-2,-5-19 1,0 0-1,13 21 1,4 3-1,-17-24 0,0 0 0,18 19 1,-4-5-1,-14-14 1,0 0-1,11 11 1,-1 1-1,-10-12 1,0 0-1,12 10 1,1-3-1,-13-7 6,0 0-6,10 4 6,3-1-6,-13-3 11,0 0-11,10 2 11,10-2-11,-20 0 17,0 0-17,30-7 18,10-5-18,-40 12 18,0 0-18,50-21 19,8-8-19,-58 29 28,0 0-28,67-44 28,12-4-28,-79 48 33,0 0-33,87-61 33,4-15-33,-91 76 28,0 0-28,96-74 28,8 8-28,-2 2-1510</inkml:trace>
  <inkml:trace contextRef="#ctx0" brushRef="#br0" timeOffset="8827.2951">6499 14431 774,'0'0'0,"0"0"0,0 0 0,0 0 2,0 0-2,0 0 3,0 0-3,0 0 4,0 0-4,0 0 4,17 0-4,-17 0 8,0 0-8,14 0 9,11 2-9,-25-2 11,0 0-11,33 3 11,12 1-11,-45-4 8,0 0-8,49 2 8,6-1-8,-55-1 11,0 0-11,58 2 11,5 0-11,-63-2 14,0 0-14,55 0 14,-11-2-14,-44 2 19,0 0-19,32 0 20,-6 0-20,-26 0 40,0 0-40,23 0 41,-9 0-41,-14 0 39,0 0-39,9 0 40,-9 0-40,0 0 38,0 0-38,9 0 38,-9 0-38,0 0-816</inkml:trace>
  <inkml:trace contextRef="#ctx0" brushRef="#br0" timeOffset="9457.6334">5613 15163 1031,'0'0'0,"7"-2"0,9-3 0,-16 5 14,0 0-14,21-5 14,2 2-14,-23 3 52,0 0-52,23 0 53,7 1-53,-30-1 50,0 0-50,37 0 50,4-3-50,-41 3 28,0 0-28,49-2 29,6 2-29,-55 0 33,0 0-33,54 0 34,1-3-34,-55 3 22,0 0-22,48-4 22,-6 1-22,-42 3 13,0 0-13,39-5 14,-7-4-14,-32 9 4,0 0-4,31-10 5,-2-1-5,0 1-1041</inkml:trace>
  <inkml:trace contextRef="#ctx0" brushRef="#br0" timeOffset="9715.2947">6204 15191 740,'0'0'0,"0"0"0,14-14 0,-14 14 4,0 0-4,16-10 5,3 3-5,-19 7 6,0 0-6,18-7 7,-4-2-7,4 0-512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2-08-28T14:37:48.9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18814 6856 1155,'0'0'0,"0"0"0,0 0 0,0 0 5,0 0-5,-18-20 6,11 11-6,7 9 10,0 0-10,0 0 10,-12-7-10,12 7-1,0 0 1,-7-3 0,0 1 0,7 2-15,0 0 15,-11-4-14,-6-2 14,17 6-28,0 0 28,-20-6-28,-3 6 28,23 0-32,0 0 32,-23 0-31,-3 0 31,26 0-27,0 0 27,-34-3-26,-3 3 26,37 0-8,0 0 8,-38 3-7,-1 1 7,39-4-2,0 0 2,-36 8-1,1 8 1,35-16 0,0 0 0,-33 24 0,1 6 0,32-30 29,0 0-29,-32 34 29,0 3-29,32-37 68,0 0-68,-31 38 69,-1 7-69,32-45 73,0 0-73,-39 46 74,-7-4-74,46-42 64,0 0-64,-42 43 64,7 6-64,35-49 48,0 0-48,-32 57 49,4 15-49,28-72 40,0 0-40,-20 77 41,4-17-41,16-60 30,0 0-30,-8 57 31,2-8-31,6-49 22,0 0-22,2 43 23,3 4-23,-5-47 18,0 0-18,9 50 18,3 9-18,-12-59 12,0 0-12,18 60 13,5-1-13,-23-59 6,0 0-6,27 49 7,11-4-7,-38-45 4,0 0-4,41 36 5,1 0-5,-42-36 3,0 0-3,46 31 4,-4 2-4,-42-33 4,0 0-4,48 35 4,7 0-4,-55-35 3,0 0-3,58 26 4,18-11-4,-76-15 0,0 0 0,77 10 1,-6-4-1,-71-6 3,0 0-3,62-2 3,-2-8-3,-60 10 1,0 0-1,63-19 1,13-11-1,-76 30 3,0 0-3,72-29 4,-1 1-4,-71 28 3,0 0-3,58-24 3,-9-4-3,-49 28 9,0 0-9,43-33 10,1-14-10,-44 47 14,0 0-14,39-55 14,1-9-14,-40 64 16,0 0-16,44-71 16,0-3-16,-44 74 16,0 0-16,38-68 17,-9 11-17,-29 57 16,0 0-16,23-60 17,-14-6-17,-9 66 16,0 0-16,2-64 17,-7-9-17,5 73 14,0 0-14,-16-64 14,-12 9-14,28 55 18,0 0-18,-32-47 19,-5 0-19,37 47 16,0 0-16,-37-52 16,-7-8-16,44 60 14,0 0-14,-44-61 14,-2 8-14,46 53 28,0 0-28,-50-49 28,-8 13-28,58 36 25,0 0-25,-72-28 26,-15 12-26,87 16 16,0 0-16,-90-10 17,-1 3-17,91 7 16,0 0-16,-96 0 16,-13 0-16,109 0 11,0 0-11,-111 5 12,7 11-12,0-1-1699</inkml:trace>
  <inkml:trace contextRef="#ctx0" brushRef="#br0" timeOffset="8332.8417">14944 5271 819,'0'0'0,"0"0"0,0 0 0,0 0 6,0 0-6,-23 0 6,14 0-6,9 0 31,0 0-31,0 0 31,-9 5-31,9-5 36,0 0-36,0 0 36,0 0-36,0 0 26,0 0-26,-7 7 26,7-7-26,0 0 20,0 0-20,0 0 20,6 13-20,-6-13 18,0 0-18,16 8 18,19 1-18,-35-9 13,0 0-13,47 5 14,6-5-14,-53 0 13,0 0-13,55-2 13,7-5-13,-62 7 19,0 0-19,69-5 20,12-3-20,-81 8 29,0 0-29,84-4 29,-1 1-29,-83 3 50,0 0-50,85 0 51,3-7-51,-88 7 55,0 0-55,92-2 56,5 2-56,-97 0 50,0 0-50,95 2 50,-10 1-50,-85-3 39,0 0-39,83 7 40,5-5-40,-88-2 38,0 0-38,85 2 39,-6-1-39,-79-1 33,0 0-33,70 4 33,-10-4-33,-60 0 32,0 0-32,52-4 32,-5 3-32,-47 1 31,0 0-31,43-4 32,-5 1-32,-38 3 29,0 0-29,41-9 29,0 0-29,-41 9 14,0 0-14,37-7 14,-11-1-14,-26 8 2,0 0-2,23-4 3,5-1-3,2 2-1437</inkml:trace>
  <inkml:trace contextRef="#ctx0" brushRef="#br0" timeOffset="21248.5239">22545 8855 1031,'0'0'0,"0"0"0,0 0 0,0 0 30,0 0-30,0 0 30,0 0-30,0 0 32,0 0-32,-9 21 32,5-9-32,4-12 8,0 0-8,-3 12 8,-1 0-8,1-1-819</inkml:trace>
  <inkml:trace contextRef="#ctx0" brushRef="#br0" timeOffset="21425.7309">22523 8937 785,'0'0'0,"0"0"0,0 0 0,0 0 16,0 0-16,0 0 17,0 0-17,0 0 38,0 0-38,0 0 39,0 0-39,0 0 65,0 0-65,0 0 65,0 0-65,0 0 68,0 0-68,0 0 69,6 8-69,-6-8 66,0 0-66,0 0 66,7 7-66,-7-7 54,0 0-54,0 0 55,7 7-55,-7-7 51,0 0-51,12 5 52,16-1-52,-28-4 46,0 0-46,43 0 46,13-9-46,-56 9 36,0 0-36,60-10 37,-5-2-37,-55 12 10,0 0-10,53-16 10,1-1-10,3-2-1209</inkml:trace>
  <inkml:trace contextRef="#ctx0" brushRef="#br0" timeOffset="22237.118">22149 3629 1334,'0'0'0,"0"0"0,0 0 0,0 0 0,0 0 0,23-5 0,-12 1 0,-11 4 11,0 0-11,9 0 12,7-3-12,-16 3 22,0 0-22,33-9 22,29-12-22,-62 21 14,0 0-14,99-39 14,56-18-14,-2-4-1012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2-08-28T14:38:19.8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22608 7284 718,'0'0'0,"0"0"0,-14-24 0,-4-4-479</inkml:trace>
  <inkml:trace contextRef="#ctx0" brushRef="#br0" timeOffset="659.5615">22488 6981 841,'0'0'0,"0"0"0,-16-9 0,16 9 19,0 0-19,-17-8 19,-1 4-19,18 4 14,0 0-14,-16-8 15,0 4-15,16 4 8,0 0-8,-16 0 8,-3 4-8,19-4 6,0 0-6,-19 8 6,-4 8-6,23-16 4,0 0-4,-25 21 5,-2 6-5,27-27 4,0 0-4,-28 33 4,-2 0-4,30-33 8,0 0-8,-39 36 8,-10 1-8,49-37 16,0 0-16,-48 48 16,3 20-16,45-68 24,0 0-24,-41 81 24,4 7-24,37-88 40,0 0-40,-32 90 41,2-8-41,30-82 45,0 0-45,-26 88 46,1 9-46,25-97 41,0 0-41,-14 92 41,14-18-41,0-74 38,0 0-38,9 69 38,5-5-38,-14-64 32,0 0-32,21 71 32,6 10-32,-27-81 26,0 0-26,35 78 26,11-14-26,-46-64 27,0 0-27,58 52 28,12-7-28,-70-45 28,0 0-28,75 38 29,-7-3-29,-68-35 36,0 0-36,60 36 36,-3-3-36,-57-33 35,0 0-35,63 28 35,13-14-35,-76-14 21,0 0-21,79 0 22,-4-14-22,-75 14 21,0 0-21,68-24 21,-9-7-21,-59 31 11,0 0-11,58-33 12,5-7-12,-63 40 2,0 0-2,69-45 3,2-9-3,-71 54 1,0 0-1,61-64 2,-13-21-2,-48 85 7,0 0-7,42-90 7,-10 14-7,-32 76 17,0 0-17,25-79 17,-8-10-17,-17 89 22,0 0-22,11-86 22,-11-2-22,0 88 22,0 0-22,-7-82 22,-9 11-22,16 71 20,0 0-20,-23-74 21,-3-9-21,26 83 17,0 0-17,-34-75 17,-3 6-17,37 69 16,0 0-16,-49-55 16,-11 15-16,60 40 10,0 0-10,-64-29 11,2 6-11,62 23 6,0 0-6,-61-22 7,-8 3-7,69 19 8,0 0-8,-76-21 9,-10 9-9,86 12 5,0 0-5,-90-12 5,7-1-5,83 13 2,0 0-2,-78-6 2,-1 4-2,79 2 0,0 0 0,-85 5 0,-8 11 0,1-1-1570</inkml:trace>
  <inkml:trace contextRef="#ctx0" brushRef="#br0" timeOffset="7746.8084">20319 7526 774,'0'0'0,"0"0"0,0 0 0,0 0 3,0 0-3,0 0 3,0 0-3,0 0 6,0 0-6,-20-8 7,13-1-7,7 9 8,0 0-8,-10-14 9,-5-3-9,15 17 1,0 0-1,-17-21 1,-1-3-1,18 24 1,0 0-1,-17-28 1,2-8-1,15 36 0,0 0 0,-8-37 0,4 10 0,4 27 1,0 0-1,-2-30 1,-1-3-1,3 33 6,0 0-6,0-34 6,0 4-6,0 30 22,0 0-22,3-36 23,4-4-23,-7 40 45,0 0-45,13-45 46,4-3-46,-17 48 54,0 0-54,20-47 54,10 6-54,-30 41 49,0 0-49,37-42 50,12 11-50,-49 31 39,0 0-39,51-24 40,0 6-40,-51 18 33,0 0-33,45-12 33,-5 5-33,-40 7 26,0 0-26,41-7 26,6-1-26,-47 8 20,0 0-20,43-9 20,-5 6-20,-38 3 18,0 0-18,46 3 19,13 0-19,-59-3 17,0 0-17,61 9 17,-1 3-17,-60-12 16,0 0-16,55 12 17,-7 7-17,-48-19 30,0 0-30,49 30 31,6 10-31,-55-40 38,0 0-38,54 45 39,1 8-39,-55-53 31,0 0-31,51 56 32,-5-4-32,-46-52 24,0 0-24,39 48 25,-13 9-25,-26-57 19,0 0-19,23 66 19,-3 22-19,-20-88 8,0 0-8,15 92 9,-6-14-9,-9-78 3,0 0-3,4 76 4,-6 0-4,2-76 1,0 0-1,-3 66 1,-5-7-1,8-59 0,0 0 0,-10 46 1,-4-11-1,14-35 0,0 0 0,-13 21 0,3-6 0,10-15 0,0 0 0,-14 4 0,-9-8 0,23 4 0,0 0 0,-25-12 0,0-9 0,25 21 0,0 0 0,-23-27 0,4-6 0,19 33 0,0 0 0,-18-35 0,-1 2 0,19 33-3,0 0 3,-18-31-2,4 2 2,14 29-14,0 0 14,-10-21-14,4 0 14,6 21-25,0 0 25,-1-19-25,1-8 25,0 27-31,0 0 31,1-26-30,1 7 30,-2 19-27,0 0 27,2-13-27,-2 5 27,0 8-17,0 0 17,0-9-17,2 2 17,-2 7-6,0 0 6,0 0-6,3-8 6,-3 8-1,0 0 1,0 0-1,-3 15 1,3-15 0,0 0 0,-7 23 0,-6 11 0,13-34 1,0 0-1,-12 40 2,5 8-2,7-48 4,0 0-4,-4 54 4,4 10-4,0-64 21,0 0-21,6 54 21,1-14-21,-7-40 36,0 0-36,7 27 37,0-9-37,-7-18 41,0 0-41,16 8 42,15-4-42,-31-4 36,0 0-36,45-5 37,16-8-37,-61 13 31,0 0-31,81-34 32,25-20-32,-2 1-1385</inkml:trace>
  <inkml:trace contextRef="#ctx0" brushRef="#br0" timeOffset="10419.0129">19117 13748 1278,'0'0'0,"0"0"0,0 0 0,0 0 0,0 0 0,0 0 1,9 19-1,-9-19 19,0 0-19,9 1 20,7-1-20,-16 0 44,0 0-44,18-5 45,-3-4-45,-15 9 15,0 0-15,20-17 15,-1-2-15,-19 19 11,0 0-11,18-24 11,-6 0-11,-12 24 5,0 0-5,14-30 6,2-1-6,-16 31 3,0 0-3,18-40 4,3-13-4,-21 53 2,0 0-2,25-64 2,8-9-2,-33 73 1,0 0-1,41-85 1,12-22-1,-53 107 4,0 0-4,53-111 5,-2 7-5,-51 104 15,0 0-15,44-105 15,-4-6-15,-40 111 24,0 0-24,37-104 25,-12 26-25,-25 78 27,0 0-27,23-57 27,-7 26-27,-16 31 25,0 0-25,11-17 25,-4 6-25,-7 11 24,0 0-24,7-5 24,0 5-24,-7 0 19,0 0-19,12 21 20,7 31-20,1-2-1262</inkml:trace>
  <inkml:trace contextRef="#ctx0" brushRef="#br0" timeOffset="16142.2332">22894 9163 550,'0'0'0,"0"0"0,0 0 0,0 0-353</inkml:trace>
  <inkml:trace contextRef="#ctx0" brushRef="#br0" timeOffset="16606.6654">19495 7118 875,'0'0'0,"0"0"0,0 0 0,0 0-597</inkml:trace>
  <inkml:trace contextRef="#ctx0" brushRef="#br0" timeOffset="17057.3847">23382 8359 1054,'0'0'0,"0"0"0,0 0 0,0 0 37,0 0-37,0 0 37,-21 17-37,21-17 10,0 0-10,-16 3 10,1 4-10,15-7 8,0 0-8,-16 5 9,3 2-9,13-7 0,0 0 0,-10 0 0,-1 2 0,1 0-814</inkml:trace>
  <inkml:trace contextRef="#ctx0" brushRef="#br0" timeOffset="17417.4527">18089 8412 1591,'0'0'0,"-14"-5"0,-27-7 0,41 12-27,0 0 27,-46-9-27,4 2 27,42 7-19,0 0 19,-39 7-19,2 9 19,37-16-20,0 0 20,-33 21-19,1-1 19,0 5-1035</inkml:trace>
  <inkml:trace contextRef="#ctx0" brushRef="#br0" timeOffset="17827.4625">22248 8549 2017,'0'0'0,"0"0"0,18-17 0,-18 17-2,0 0 2,14-12-1,-5 5 1,-9 7 0,0 0 0,0 0 1,9 0-1,-9 0-2,0 0 2,-2 7-2,-10 5 2,1 0-1449</inkml:trace>
  <inkml:trace contextRef="#ctx0" brushRef="#br0" timeOffset="18618.1315">22552 8066 1166,'0'0'0,"0"0"0,14-2 0,-14 2 11,0 0-11,10-1 12,-10 1-12,0 0-832</inkml:trace>
  <inkml:trace contextRef="#ctx0" brushRef="#br0" timeOffset="31770.1464">18687 11666 1603,'0'0'0,"0"0"0,0 0 0,0 0 59,0 0-59,0 0 59,0 0-59,0 0 105,0 0-105,0 0 105,23-16-105,-23 16 26,0 0-26,10-5 27,3 0-27,-13 5 6,0 0-6,10-5 6,-3 1-6,-7 4 0,0 0 0,0 0 1,9-2-1,-9 2-1,0 0 1,11 9 0,12 7 0,-23-16-3,0 0 3,26 34-2,-3 18 2,-23-52-3,0 0 3,23 55-3,-3-4 3,-20-51-4,0 0 4,15 41-4,0-11 4,-15-30-1,0 0 1,12 24-1,2-5 1,-14-19 0,0 0 0,19 17 0,10-1 0,-29-16 2,0 0-2,24 17 2,-8-7-2,-16-10 5,0 0-5,18 6 6,10-6-6,-28 0 8,0 0-8,37-6 9,9-9-9,-46 15 13,0 0-13,49-28 13,10-20-13,-59 48 14,0 0-14,70-61 15,18-20-15,-88 81 13,0 0-13,90-85 14,-2 9-14,1-2-1507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2-08-28T14:38:59.0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23354 11991 863,'0'0'0,"0"0"0,0 0 0,0 0 24,0 0-24,-23 2 25,23-2-25,0 0 34,0 0-34,-10 5 35,1-5-35,9 0 21,0 0-21,-9 0 22,2 3-22,7-3 7,0 0-7,-7 4 7,-2 5-7,9-9 4,0 0-4,-12 8 4,-2 1-4,14-9 3,0 0-3,-18 9 3,0 3-3,18-12 2,0 0-2,-17 17 2,-3 5-2,20-22 5,0 0-5,-21 33 6,-2 9-6,23-42 16,0 0-16,-21 43 17,3-1-17,18-42 40,0 0-40,-19 41 40,-4-4-40,23-37 51,0 0-51,-21 36 51,5 4-51,16-40 36,0 0-36,-12 41 36,1 2-36,11-43 26,0 0-26,-9 45 27,4-3-27,5-42 8,0 0-8,0 43 9,5-6-9,-5-37 2,0 0-2,7 32 2,4-2-2,-11-30 0,0 0 0,19 26 0,11-2 0,-30-24-1,0 0 1,32 19 0,-4-7 0,-28-12-2,0 0 2,32 9-1,7-2 1,-39-7-4,0 0 4,44 3-3,4-3 3,-48 0-1,0 0 1,47-3-1,-1 1 1,-46 2-1,0 0 1,48-2 0,13-6 0,-61 8 0,0 0 0,62-14 0,-5-7 0,-57 21 1,0 0-1,49-26 2,-8-3-2,-41 29 3,0 0-3,38-38 4,-2-9-4,-36 47 15,0 0-15,33-49 16,-1 4-16,-32 45 25,0 0-25,30-46 26,-4-3-26,-26 49 35,0 0-35,23-46 36,-5 2-36,-18 44 42,0 0-42,9-43 43,-11-5-43,2 48 56,0 0-56,-12-51 56,-13 3-56,25 48 56,0 0-56,-35-49 57,-11 13-57,46 36 57,0 0-57,-55-36 58,-8-4-58,1 2-1442</inkml:trace>
  <inkml:trace contextRef="#ctx0" brushRef="#br0" timeOffset="1472.9377">17884 9040 863,'0'0'0,"0"0"0,0 0 0,0 0 24,0 0-24,0 0 25,0 0-25,0 0 11,0 0-11,0 0 12,0 0-12,0 0-642</inkml:trace>
  <inkml:trace contextRef="#ctx0" brushRef="#br0" timeOffset="1651.6682">17877 9207 886,'0'0'0,"0"0"0,4 24 0,-4-24 36,0 0-36,3 21 37,-3-2-37,0-19 71,0 0-71,2 12 71,0-4-71,-2-8 61,0 0-61,5 6 62,-5-6-62,0 0 50,0 0-50,23 1 50,11-8-50,-34 7 37,0 0-37,51-20 37,19-25-37,-70 45 50,0 0-50,85-61 51,17-15-51,-102 76 60,0 0-60,115-92 61,14-5-61,-129 97 38,0 0-38,132-109 39,-19-2-39,0 2-1213</inkml:trace>
  <inkml:trace contextRef="#ctx0" brushRef="#br0" timeOffset="3738.9139">13579 15876 1535,'0'0'0,"0"0"0,0 0 0,0 0 78,0 0-78,0 0 79,-20-22-79,20 22 113,0 0-113,-3-7 114,1-4-114,2 11 95,0 0-95,0 0 96,-5-8-96,5 8 56,0 0-56,0 0 57,0 0-57,0 0 40,0 0-40,0 0 40,0 0-40,0 0 30,0 0-30,14 3 31,12 21-31,-26-24 22,0 0-22,37 33 23,4 5-23,-41-38 17,0 0-17,42 47 18,2 8-18,-44-55 4,0 0-4,44 66 4,2 9-4,-46-75 0,0 0 0,41 65 0,-9-18 0,-32-47-1,0 0 1,26 35-1,-3-11 1,-23-24-4,0 0 4,16 16-4,-4-6 4,-12-10-6,0 0 6,18 0-6,10-12 6,-28 12-6,0 0 6,23-28-5,-12-15 5,-11 43-2,0 0 2,5-57-2,-5-18 2,0 75 0,0 0 0,-4-76 0,1 9 0,3 67 0,0 0 0,-7-71 0,-9-16 0,16 87 2,0 0-2,-18-88 3,4 7-3,14 81 7,0 0-7,-9-75 8,8 9-8,1 66 8,0 0-8,0-60 8,8-1-8,1 1-1779</inkml:trace>
  <inkml:trace contextRef="#ctx0" brushRef="#br0" timeOffset="3934.4594">14267 15855 639,'0'0'0,"0"0"0,-2 19 0,0 0-420</inkml:trace>
  <inkml:trace contextRef="#ctx0" brushRef="#br0" timeOffset="4143.7411">14260 16034 684,'0'0'0,"3"8"0,-3 13 0,0-21 43,0 0-43,5 28 44,2 3-44,-7-31 69,0 0-69,8 26 70,-5-9-70,-3-17 75,0 0-75,2 12 76,1-1-76,-3-11 54,0 0-54,7 3 55,0-5-55,-7 2 56,0 0-56,9-13 57,4-19-57,-13 32 68,0 0-68,8-36 68,1 1-68,-9 35 70,0 0-70,6-32 70,-3 0-70,-3 32 63,0 0-63,-5-24 64,1 7-64,4 17 60,0 0-60,-12-17 61,-4-2-61,16 19 47,0 0-47,-18-18 47,4 10-47,14 8 34,0 0-34,-9-4 35,9 4-35,0 0-1418</inkml:trace>
  <inkml:trace contextRef="#ctx0" brushRef="#br0" timeOffset="4401.8103">14344 15592 1547,'0'0'0,"0"0"0,-7-3 0,7 3 32,0 0-32,0 0 33,-7 3-33,7-3 66,0 0-66,0 0 66,7 12-66,-7-12 42,0 0-42,16 25 43,11 23-43,-27-48 8,0 0-8,33 61 8,-1 3-8,-32-64 0,0 0 0,35 60 1,-1-10-1,-34-50-5,0 0 5,30 40-5,-13-12 5,1-2-1317</inkml:trace>
  <inkml:trace contextRef="#ctx0" brushRef="#br0" timeOffset="4774.8367">14521 15405 1244,'0'0'0,"0"0"0,-14-1 0,14 1 0,0 0 0,-13-4 0,13 4 0,0 0 6,0 0-6,-3 11 7,12 16-7,-9-27 34,0 0-34,12 37 34,0 1-34,-12-38 41,0 0-41,16 46 42,5 12-42,-21-58 65,0 0-65,21 64 66,4 7-66,-25-71 33,0 0-33,23 58 33,-9-21-33,-14-37 20,0 0-20,11 26 20,-1-6-20,-10-20 11,0 0-11,6 16 12,-1-6-12,-5-10 9,0 0-9,0 0 10,3 9-10,-3-9 8,0 0-8,0 0 8,0 0-8,0 0 6,0 0-6,0 0 7,-10-14-7,10 14 14,0 0-14,-11-17 15,1-7-15,10 24 25,0 0-25,-11-31 25,-1-4-25,12 35 32,0 0-32,-13-38 32,6-2-32,7 40 37,0 0-37,-1-38 37,8 9-37,-7 29 30,0 0-30,10-21 30,11 10-30,2 1-1435</inkml:trace>
  <inkml:trace contextRef="#ctx0" brushRef="#br0" timeOffset="5660.6436">14949 15532 1423,'0'0'0,"0"0"0,11-19 0,-11 19 24,0 0-24,9-18 24,-2-8-24,-7 26 94,0 0-94,5-27 95,-5-3-95,0 30 87,0 0-87,0-27 88,-9 4-88,9 23 52,0 0-52,-12-19 53,-6 7-53,18 12 42,0 0-42,-19-5 43,5 12-43,14-7 34,0 0-34,-20 22 35,-6 20-35,26-42 30,0 0-30,-23 45 30,11-9-30,12-36 14,0 0-14,-9 35 14,0 8-14,9-43 8,0 0-8,-5 31 9,1-14-9,4-17 3,0 0-3,0 9 3,4-2-3,-4-7 0,0 0 0,0 0 1,17 12-1,-17-12-1,0 0 1,20 4 0,6-11 0,-26 7-6,0 0 6,32-12-5,0-9 5,-32 21-13,0 0 13,28-21-12,-2-1 12,-26 22-16,0 0 16,22-19-15,-7 5 15,-15 14-11,0 0 11,13-11-11,-4 6 11,-9 5-1,0 0 1,8-5-1,-8 5 1,0 0 1,0 0-1,9-10 2,-9 10-2,0 0 9,0 0-9,11 0 10,-11 0-10,0 0 11,0 0-11,12 1 11,-7-1-11,-5 0 9,0 0-9,7 0 10,2 0-10,-9 0 5,0 0-5,11-3 6,3-4-6,-14 7 3,0 0-3,14-14 3,-2-10-3,-12 24 1,0 0-1,9-30 2,-5 1-2,-4 29 0,0 0 0,2-28 0,-2 4 0,0 24 0,0 0 0,0-24 0,0-4 0,0 28 0,0 0 0,-4-21 1,-1 9-1,5 12 2,0 0-2,-6-5 3,6 5-3,0 0 3,0 0-3,-10 5 4,6 6-4,4-11 7,0 0-7,-8 13 8,0 6-8,8-19 7,0 0-7,-1 20 7,1-1-7,0-19 7,0 0-7,0 17 7,1-2-7,-1-15 7,0 0-7,8 18 8,6 4-8,-14-22 5,0 0-5,14 21 5,-2-7-5,-12-14 4,0 0-4,14 14 4,13 6-4,-27-20 2,0 0-2,26 20 3,-5-10-3,-21-10 2,0 0-2,16 9 2,-4-1-2,-12-8 3,0 0-3,11 11 3,-2-3-3,-9-8 2,0 0-2,0 0 2,9 9-2,-9-9 1,0 0-1,0 0 1,0 9-1,0-9 1,0 0-1,0 6 1,0 3-1,0-9 6,0 0-6,0 0 6,0 0-6,0 0 13,0 0-13,-9 2 14,5-11-14,4 9 21,0 0-21,0-17 21,4-7-21,-4 24 26,0 0-26,2-37 27,1-16-27,-3 53 19,0 0-19,4-61 20,-1-8-20,-3 69 12,0 0-12,6-66 13,-5 9-13,-1 57 5,0 0-5,6-45 5,1 19-5,-7 26 2,0 0-2,5-16 2,-2 10-2,-3 6 0,0 0 0,0 0 0,0 0 0,0 0-1,0 0 1,0 6 0,4 17 0,-4-23-1,0 0 1,5 22-1,1-6 1,-6-16 0,0 0 0,8 16 0,7 1 0,-15-17 0,0 0 0,22 12 0,8-5 0,-3 0-1829</inkml:trace>
  <inkml:trace contextRef="#ctx0" brushRef="#br0" timeOffset="6470.6501">16082 14907 1715,'0'0'0,"-2"-12"0,-5-19 0,7 31 63,0 0-63,-9-38 64,0 0-64,9 38 58,0 0-58,-9-35 59,-3 4-59,12 31 26,0 0-26,-14-23 27,0 11-27,14 12 6,0 0-6,-18-1 6,-10 9-6,28-8 0,0 0 0,-30 19 1,0 9-1,30-28 2,0 0-2,-25 36 2,-1 13-2,26-49 4,0 0-4,-20 48 4,12-8-4,8-40 8,0 0-8,-7 31 8,7-10-8,0-21 13,0 0-13,7 15 13,0 1-13,-7-16 13,0 0-13,16 12 13,7-5-13,-23-7 12,0 0-12,28-2 12,5-12-12,-33 14 11,0 0-11,32-22 11,-4-7-11,-28 29 6,0 0-6,21-38 6,-1-7-6,-20 45 5,0 0-5,17-45 6,-6 0-6,-11 45 5,0 0-5,5-40 6,-5 2-6,0 38 6,0 0-6,-3-40 6,-3-5-6,6 45 12,0 0-12,-7-47 13,-8 0-13,15 47 18,0 0-18,-18-50 18,-1 0-18,19 50 15,0 0-15,-20-40 15,11 19-15,9 21 13,0 0-13,-7-8 14,7 8-14,0 0 10,0 0-10,-2 14 11,-1 25-11,3-39 9,0 0-9,3 51 10,6 2-10,-9-53 7,0 0-7,13 49 7,1-11-7,-14-38 6,0 0-6,16 34 6,5 3-6,-21-37 5,0 0-5,19 33 5,-5-13-5,-14-20 7,0 0-7,13 14 7,-1-7-7,-12-7 5,0 0-5,14 2 6,4 0-6,-18-2 3,0 0-3,17-2 4,3-2-4,-20 4 4,0 0-4,17-6 5,-4-5-5,-13 11 6,0 0-6,9-10 7,-4 1-7,-5 9 3,0 0-3,3-12 4,-1-9-4,-2 21 2,0 0-2,0-21 2,0 4-2,0 17 1,0 0-1,2-10 1,-2 10-1,0 0 0,0 0 0,0-7 1,0 7-1,0 0 1,0 0-1,7 7 1,4 12-1,-11-19 6,0 0-6,24 29 7,8 2-7,-32-31 11,0 0-11,32 28 11,-9-12-11,-23-16 7,0 0-7,16 12 8,-1-4-8,-15-8 4,0 0-4,20 2 4,3-7-4,-23 5 1,0 0-1,17-16 1,-10-13-1,1 0-1831</inkml:trace>
  <inkml:trace contextRef="#ctx0" brushRef="#br0" timeOffset="6951.7806">16295 14313 1513,'0'0'0,"0"0"0,-21-12 0,21 12 53,0 0-53,-11-7 53,11 7-53,0 0 96,0 0-96,-8 2 96,2 7-96,6-9 55,0 0-55,-3 22 56,-1 16-56,4-38 22,0 0-22,0 38 23,4-12-23,-4-26 11,0 0-11,10 23 12,6-1-12,-16-22 5,0 0-5,23 23 5,-2-1-5,-21-22 1,0 0-1,29 21 2,-1 2-2,-28-23 0,0 0 0,30 22 1,1-1-1,-31-21 0,0 0 0,27 17 1,-8-6-1,-19-11 0,0 0 0,13 7 0,1-1 0,-14-6-3,0 0 3,14 4-2,-5-2 2,-9-2 0,0 0 0,5 1 0,0-1 0,-5 0 1,0 0-1,7-3 1,0-2-1,-7 5 9,0 0-9,7-12 10,-1-9-10,-6 21 28,0 0-28,3-23 28,-6 1-28,3 22 39,0 0-39,0-26 40,3 0-40,-3 26 36,0 0-36,2-35 36,3-6-36,-5 41 32,0 0-32,7-40 32,2 12-32,-9 28 26,0 0-26,9-19 26,5 7-26,-14 12 22,0 0-22,18-5 23,-1 7-23,-17-2 10,0 0-10,23 14 11,14 13-11,-37-27 8,0 0-8,36 28 9,-17-11-9,-19-17 6,0 0-6,14 12 7,-1-3-7,-13-9 5,0 0-5,7 7 5,-7-7-5,0 0 0,0 0 0,8 10 1,-8-10-1,0 0-1,0 0 1,0 0 0,0 0 0,0 0-7,0 0 7,-10 2-7,-13-9 7,0 0-1767</inkml:trace>
  <inkml:trace contextRef="#ctx0" brushRef="#br0" timeOffset="7042.5675">16717 14390 1323,'0'0'0,"0"0"0,-23-21 0,23 21 31,0 0-31,-20-24 32,-3-6-32,23 30 61,0 0-61,-17-28 62,3 4-62,14 24 33,0 0-33,-9-22 34,4 4-34,5 18 12,0 0-12,-2-12 12,2 12-12,0 0-1140</inkml:trace>
  <inkml:trace contextRef="#ctx0" brushRef="#br0" timeOffset="8017.7362">17082 14142 1692,'0'0'0,"0"0"0,0 0 0,0 0 29,0 0-29,-7-7 29,7 7-29,0 0 56,0 0-56,-13-2 57,-8 2-57,21 0 16,0 0-16,-19 4 16,5 5-16,14-9 8,0 0-8,-16 15 8,-7 9-8,23-24 6,0 0-6,-19 32 7,3 2-7,16-34 7,0 0-7,-9 30 8,5-8-8,4-22 7,0 0-7,0 24 7,6 2-7,-6-26 6,0 0-6,5 24 6,-2-6-6,-3-18 1,0 0-1,7 5 2,11-12-2,-18 7 0,0 0 0,21-14 0,-3-7 0,-18 21 0,0 0 0,14-24 0,-2-3 0,-12 27 0,0 0 0,15-30 1,-1 1-1,-14 29 4,0 0-4,8-28 4,-4 0-4,-4 28 10,0 0-10,2-31 11,-6-3-11,4 34 16,0 0-16,-9-39 16,-1-4-16,10 43 19,0 0-19,-14-45 20,5-7-20,9 52 17,0 0-17,-12-45 17,1 18-17,11 27 17,0 0-17,-9-19 17,6 10-17,3 9 14,0 0-14,0 0 15,0 0-15,0 0 12,0 0-12,-2 28 13,9 20-13,-7-48 9,0 0-9,12 55 10,6-1-10,-18-54 9,0 0-9,18 42 9,1-11-9,-19-31 7,0 0-7,21 21 7,11 1-7,-32-22 6,0 0-6,37 17 6,5-8-6,-42-9 10,0 0-10,37 3 10,-10-9-10,-27 6 13,0 0-13,24-13 14,3-4-14,-27 17 17,0 0-17,23-24 17,-9 0-17,-14 24 19,0 0-19,10-28 20,-2-1-20,-8 29 21,0 0-21,3-33 22,-1-5-22,-2 38 22,0 0-22,-2-35 23,-1 11-23,3 24 25,0 0-25,-6-18 26,6 10-26,0 8 23,0 0-23,0 0 23,-2 7-23,2-7 18,0 0-18,-1 24 19,1 19-19,0-43 17,0 0-17,1 49 18,7-8-18,-8-41 13,0 0-13,7 30 13,3-10-13,-10-20 5,0 0-5,11 14 6,-2-3-6,-9-11 2,0 0-2,7 5 2,1 0-2,-8-5 0,0 0 0,16 0 0,5-7 0,-21 7-2,0 0 2,23-14-1,-3-10 1,-20 24-4,0 0 4,16-31-4,-2-5 4,-14 36-7,0 0 7,14-42-6,-5-1 6,-9 43-1,0 0 1,9-44-1,-4 3 1,-5 41 0,0 0 0,3-33 0,-1 4 0,-2 29 2,0 0-2,2-23 2,1 9-2,-3 14 2,0 0-2,4-7 3,-4 7-3,0 0 2,0 0-2,0 0 2,7-5-2,-7 5 2,0 0-2,0 0 3,12 5-3,-12-5 2,0 0-2,13 12 3,3 1-3,-16-13 1,0 0-1,17 12 2,-1-5-2,-16-7 2,0 0-2,14 7 3,-5-2-3,-9-5 3,0 0-3,9 1 4,3 3-4,-12-4 4,0 0-4,9 3 4,2 1-4,-11-4 6,0 0-6,12 5 6,-1-1-6,-11-4 9,0 0-9,17 10 10,6 2-10,-23-12 8,0 0-8,32 10 9,8-8-9,-40-2 7,0 0-7,55-9 7,26-13-7,0-1-2006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2-08-28T14:39:48.9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7724 6960 751,'0'0'0,"0"0"0,0 0 0,0 0 13,0 0-13,0 0 14,0 0-14,0 0 31,0 0-31,0 0 31,0 0-31,0 0 50,0 0-50,0 0 51,0 0-51,0 0 36,0 0-36,0 0 37,0 0-37,0 0 19,0 0-19,0 0 19,0 0-19,0 0 17,0 0-17,0 0 17,0 0-17,0 0 16,0 0-16,0 0 16,6 18-16,-6-18 17,0 0-17,14 10 18,3 0-18,-17-10 17,0 0-17,22 12 17,1 2-17,-23-14 17,0 0-17,28 12 17,0-3-17,-28-9 19,0 0-19,26 5 19,-3-6-19,-23 1 39,0 0-39,22-4 40,0 4-40,-22 0 62,0 0-62,18 0 63,-9 0-63,-9 0 58,0 0-58,9-3 58,-9 3-58,0 0 41,0 0-41,7-4 42,-7 4-42,0 0 31,0 0-31,0 0 32,7-5-32,-7 5 22,0 0-22,0 0 23,0 0-23,0 0 19,0 0-19,0 0 20,2-9-20,-2 9 20,0 0-20,0 0 20,-14-3-20,14 3 18,0 0-18,-18-4 19,-7 4-19,25 0 14,0 0-14,-30 0 14,2 6-14,28-6 12,0 0-12,-26 7 13,3 1-13,23-8 12,0 0-12,-23 9 13,9-2-13,14-7 13,0 0-13,-8 3 13,0-1-13,8-2 9,0 0-9,-9 7 9,0 0-9,9-7 8,0 0-8,-7 8 9,7-8-9,0 0 6,0 0-6,0 9 7,0-9-7,0 0 5,0 0-5,19 7 6,8-2-6,-27-5 3,0 0-3,40 0 4,3 0-4,1 0-1482</inkml:trace>
  <inkml:trace contextRef="#ctx0" brushRef="#br0" timeOffset="1741.7754">16796 7083 718,'0'0'0,"0"0"0,0 0 0,0 0 94,0 0-94,0 0 94,0 0-94,0 0 36,0 0-36,-23-12 37,6 12-37,17 0 18,0 0-18,-16 0 18,7 0-18,9 0 6,0 0-6,0 0 6,-7-2-6,7 2 3,0 0-3,0 0 4,-9-3-4,9 3 6,0 0-6,0 0 7,-7 0-7,7 0 17,0 0-17,0 0 17,-7 0-17,7 0 26,0 0-26,0 0 27,-7 0-27,7 0 37,0 0-37,0 0 37,-7 0-37,7 0 46,0 0-46,0 0 46,0 0-46,0 0 47,0 0-47,0 0 48,-7 3-48,7-3 42,0 0-42,0 0 42,0 0-42,0 0 35,0 0-35,0 0 35,0 6-35,0-6 33,0 0-33,0 0 33,0 0-33,0 0 29,0 0-29,5 6 30,2 3-30,-7-9 20,0 0-20,19 12 20,20 0-20,-39-12 18,0 0-18,46 12 18,-2-3-18,-44-9 17,0 0-17,43 7 17,-8-7-17,-35 0 12,0 0-12,35 0 13,7-3-13,-42 3 11,0 0-11,43-4 11,-4 4-11,-39 0 8,0 0-8,42-3 9,6-8-9,-48 11 17,0 0-17,40-10 17,-5 5-17,-35 5 22,0 0-22,29-7 22,-5 2-22,-24 5 21,0 0-21,21-4 22,-5-1-22,-16 5 33,0 0-33,14-2 33,1 0-33,-15 2 31,0 0-31,12-6 31,2 4-31,-14 2 21,0 0-21,11 0 22,-11 0-22,0 0 15,0 0-15,10 0 16,-1 0-16,0 0-1569</inkml:trace>
  <inkml:trace contextRef="#ctx0" brushRef="#br0" timeOffset="2493.8817">5107 7725 841,'0'0'0,"0"0"0,0 0 0,0 0 150,0 0-150,0 0 150,-5-17-150,5 17 24,0 0-24,0 0 25,0 0-25,0 0-833</inkml:trace>
  <inkml:trace contextRef="#ctx0" brushRef="#br0" timeOffset="2763.3485">5079 7810 718,'0'0'0,"0"0"0,10 23 0,-10-23 1,0 0-1,13 17 1,1 4-1,-14-21 2,0 0-2,21 19 3,3-2-3,-24-17 2,0 0-2,30 16 2,2-1-2,-32-15 16,0 0-16,28 9 16,2 3-16,-30-12 68,0 0-68,32 8 68,2-6-68,-34-2 86,0 0-86,35-2 87,0-1-87,-35 3 70,0 0-70,28-5 71,8-2-71,-36 7 68,0 0-68,31-9 69,1 1-69,-32 8 65,0 0-65,20-9 65,-8 4-65,-12 5 56,0 0-56,0 0 56,5-4-56,-5 4 56,0 0-56,0 0 56,0 0-56,0 0 48,0 0-48,0 0 49,7-7-49,-7 7 41,0 0-41,0 0 42,0 11-42,0-1-1352</inkml:trace>
  <inkml:trace contextRef="#ctx0" brushRef="#br0" timeOffset="5078.7383">14050 9248 651,'0'0'0,"0"0"0,-9 7 0,0-4-429</inkml:trace>
  <inkml:trace contextRef="#ctx0" brushRef="#br0" timeOffset="5465.1606">14037 9262 863,'0'0'0,"0"0"0,0 0 0,0 0 7,0 0-7,0 9 8,0-9-8,0 0 29,0 0-29,0 0 29,0 0-29,0 0 31,0 0-31,9 8 32,2-4-32,-11-4 16,0 0-16,17 5 17,3-2-17,-20-3 28,0 0-28,21 0 29,0 0-29,-21 0 55,0 0-55,23 0 56,0 0-56,-23 0 66,0 0-66,21 0 67,-8 0-67,-13 0 45,0 0-45,8 0 46,-1-3-46,-7 3 28,0 0-28,0 0 29,9-2-29,-9 2 23,0 0-23,0 0 24,0 0-24,0 0 15,0 0-15,0 0 16,0 0-16,0 0 9,0 0-9,-17 9 10,-10-1-10,27-8 4,0 0-4,-35 13 5,-2-5-5,37-8 2,0 0-2,-41 7 2,-3-3-2,44-4 2,0 0-2,-40 5 3,6 0-3,34-5 2,0 0-2,-32 12 3,6 4-3,26-16 3,0 0-3,-20 15 4,8-6-4,12-9 5,0 0-5,-9 3 6,9-3-6,0 0 6,0 0-6,-9 6 7,9-6-7,0 0 8,0 0-8,0 0 8,0 0-8,0 0 10,0 0-10,22 7 10,15-13-10,-37 6 13,0 0-13,53-3 14,19-6-14,0 2-1212</inkml:trace>
  <inkml:trace contextRef="#ctx0" brushRef="#br0" timeOffset="12778.8769">23023 11590 651,'0'0'0,"0"0"0,0 0 0,0 0 2,0 0-2,0 0 2,0 0-2,0 0-432</inkml:trace>
  <inkml:trace contextRef="#ctx0" brushRef="#br0" timeOffset="15615.6376">21874 9331 684,'0'0'0,"0"0"0,0 0 0,0 0 0,0 0 0,0 0 1,0 0-1,0 0 6,0 0-6,0 0 7,0 0-7,0 0 5,0 0-5,0 0 5,0 0-5,0 0 4,0 0-4,0 0 4,0 0-4,0 0 13,0 0-13,0 0 13,0 0-13,0 0 21,0 0-21,0 0 21,0 0-21,0 0 24,0 0-24,0 0 24,0 0-24,0 0 21,0 0-21,0 0 21,0 0-21,0 0 17,0 0-17,0 0 17,0 0-17,0 0 14,0 0-14,0 0 14,-17 0-14,17 0 14,0 0-14,-7-3 14,7 3-14,0 0 14,0 0-14,-9-4 15,9 4-15,0 0 14,0 0-14,-7-1 15,7 1-15,0 0 13,0 0-13,-11-7 14,4 3-14,7 4 10,0 0-10,0 0 11,-9-3-11,9 3 11,0 0-11,0 0 11,0 0-11,0 0-759</inkml:trace>
  <inkml:trace contextRef="#ctx0" brushRef="#br0" timeOffset="18680.6458">24113 9828 595,'0'0'0,"7"9"0,10 6 0,1 2-387</inkml:trace>
  <inkml:trace contextRef="#ctx0" brushRef="#br0" timeOffset="21380.8237">8682 16511 1323,'0'0'0,"0"0"0,0 0 0,0 0 26,0 0-26,0 0 26,23-5-26,-23 5 80,0 0-80,23-2 81,4-1-81,-27 3 68,0 0-68,31-5 69,5-2-69,-36 7 18,0 0-18,40-7 19,-3-4-19,-37 11 19,0 0-19,44-10 20,7-2-20,-51 12 19,0 0-19,60-9 19,11 6-19,-71 3 18,0 0-18,69-2 18,-6 0-18,-63 2 18,0 0-18,53-1 18,-12-1-18,-41 2 15,0 0-15,35 2 16,-10 1-16,-25-3 11,0 0-11,21 2 12,-4-2-12,-17 0 8,0 0-8,11 0 9,1 0-9,-3 0-1388</inkml:trace>
  <inkml:trace contextRef="#ctx0" brushRef="#br0" timeOffset="21620.7695">9076 16809 1166,'0'0'0,"0"0"0,-9 7 0,9-7 34,0 0-34,-6 5 35,6-5-35,0 0 75,0 0-75,13 0 75,19-5-75,-32 5 65,0 0-65,40-12 65,11-9-65,-51 21 56,0 0-56,51-29 57,6-10-57,-57 39 57,0 0-57,56-45 58,10-5-58,-66 50 39,0 0-39,77-46 40,15 9-40,1 1-1307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2-08-28T14:40:18.5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21072 11602 774,'0'0'0,"0"0"0,0 0 0,0 0 30,0 0-30,0 0 30,0 0-30,0 0 57,0 0-57,0 0 58,0 0-58,0 0 29,0 0-29,0-16 29,0 16-29,0 0 23,0 0-23,0 0 24,3-7-24,-3 7 19,0 0-19,0 0 19,0 0-19,0 0 17,0 0-17,0-7 17,0 7-17,0 0 40,0 0-40,0 0 40,0 0-40,0 0 52,0 0-52,0-7 52,0 7-52,0 0 68,0 0-68,0 0 68,0 0-68,0 0 59,0 0-59,6 12 60,-1 2-60,-5-14 38,0 0-38,5 23 38,6 13-38,-11-36 24,0 0-24,12 38 24,2 5-24,-14-43 14,0 0-14,13 37 14,-6-15-14,-7-22 7,0 0-7,5 18 7,2-10-7,-7-8 7,0 0-7,7 7 7,-5 2-7,-2-9 8,0 0-8,0 0 8,9 7-8,-9-7 7,0 0-7,21-7 7,14-14-7,-35 21 12,0 0-12,42-35 12,-3-13-12,-39 48 17,0 0-17,37-54 17,-5 2-17,-32 52 51,0 0-51,32-53 52,-1-11-52,-31 64 54,0 0-54,32-71 55,0-7-55,-32 78 47,0 0-47,35-69 47,6 15-47,-41 54 38,0 0-38,40-40 38,-4 16-38,-36 24 21,0 0-21,31-16 22,-9 10-22,-1 0-1634</inkml:trace>
  <inkml:trace contextRef="#ctx0" brushRef="#br0" timeOffset="29024.794">19927 9862 707,'0'0'0,"0"0"0,-51-29 0,51 29 0,0 0 0,-51-28 0,-2-1 0,-4 0-471</inkml:trace>
  <inkml:trace contextRef="#ctx0" brushRef="#br0" timeOffset="29144.9927">19645 9655 583,'0'0'0,"0"0"0,-18-12 0,18 12 3,0 0-3,-14-12 4,-2-6-4,16 18 27,0 0-27,-19-19 27,-6-12-27,25 31 17,0 0-17,-35-29 18,-9 8-18,44 21 13,0 0-13,-50-12 14,-6 0-14,56 12 10,0 0-10,-55-4 10,4 4-10,51 0 7,0 0-7,-46 5 7,11-1-7,-2-1-495</inkml:trace>
  <inkml:trace contextRef="#ctx0" brushRef="#br0" timeOffset="29234.9389">19054 9516 595,'0'0'0,"-14"6"0,-18 11 0,32-17 8,0 0-8,-41 26 9,-3 8-9,44-34 9,0 0-9,-42 40 10,0 3-10,42-43 5,0 0-5,-41 45 5,2 0-5,39-45 1,0 0-1,-37 45 2,0-1-2,2-3-423</inkml:trace>
  <inkml:trace contextRef="#ctx0" brushRef="#br0" timeOffset="29789.7769">19638 9558 729,'0'0'0,"0"0"0,0 12 0,0-12 0,0 0 0,1 9 0,5 6 0,-1-3-487</inkml:trace>
  <inkml:trace contextRef="#ctx0" brushRef="#br0" timeOffset="30182.1912">18750 10809 707,'0'0'0,"0"0"0,0-7 0,0 7 0,0 0 0,0 0 0,0 0 0,0 0-471</inkml:trace>
  <inkml:trace contextRef="#ctx0" brushRef="#br0" timeOffset="30675.4232">18765 10851 796,'0'0'0,"0"0"0,0 0 0,0 0 1,0 0-1,0 0 1,0-7-1,0 7 4,0 0-4,0 0 5,0 0-5,0 0 6,0 0-6,0-9 7,0 9-7,0 0 6,0 0-6,0 0 7,0-5-7,0 5 8,0 0-8,0 0 8,0 0-8,0 0 8,0 0-8,0 0 9,1-9-9,-1 9 7,0 0-7,0 0 7,0 0-7,0 0 4,0 0-4,0 0 4,-3-7-4,3 7 2,0 0-2,0 0 2,0 0-2,0 0 0,0 0 0,0 0 1,0 0-1,0 0 0,0 0 0,3 7 0,-3-7 0,0 0-2,0 0 2,0 0-1,-7 0 1,7 0-3,0 0 3,0 0-3,0 0 3,0 0-2,0 0 2,0 0-1,4-7 1,-4 7 0,0 0 0,0 0 0,0 0 0,0 0 0,0 0 0,0 0 1,0 0-1,0 0 2,0 0-2,0 0 3,0 0-3,0 0 4,0 0-4,0 0 4,0 0-4,0 0 2,0 0-2,0 0 3,0 0-3,0 0 1,0 0-1,0 0 1,0 0-1,0 0 0,0 0 0,0 0 0,0 0 0,0 0-1,0 0 1,0 0-1,0 0 1,0 0-3,0 0 3,3 7-3,-3-7 3,0 0-7,0 0 7,0 0-7,0 0 7,0 0-10,0 0 10,0 9-10,0-9 10,0 0-10,0 0 10,0 0-10,0 0 10,0 0-570</inkml:trace>
  <inkml:trace contextRef="#ctx0" brushRef="#br0" timeOffset="30796.0825">18765 10851 651,'0'0'0,"0"0"0,0 0 0,0 0 1,0 0-1,0 0 2,0 0-2,0 0 3,0 0-3,0 0 4,0 0-4,0 0 2,0 0-2,0 0 3,0 0-3,0 0-440</inkml:trace>
  <inkml:trace contextRef="#ctx0" brushRef="#br0" timeOffset="30900.8573">18758 10878 617,'0'0'0,"0"0"0,0 0 0,0 0 1,0 0-1,0 0 1,0 0-1,0 0-405</inkml:trace>
  <inkml:trace contextRef="#ctx0" brushRef="#br0" timeOffset="30961.6506">18758 10870 505,'0'0'0,"0"0"0,0 0 0,0 0 2,0 0-2,0 0 3,0 0-3,0 0-323</inkml:trace>
  <inkml:trace contextRef="#ctx0" brushRef="#br0" timeOffset="35571.2218">22790 11790 628,'0'0'0,"0"0"0,0 0 0,0 0 0,0 0 0,0 0 0,0 0 0,0 0 0,0 0 0,0 0 0,0 0 0,0 0 2,0 0-2,0 0 2,0 0-2,0 0 3,0 0-3,0 0 4,0 0-4,0 0 5,0 0-5,0 0 5,3 18-5,-3-18 6,0 0-6,0 0 6,0 0-6,0 0 6,0 0-6,0 0 7,0 0-7,0 0 6,0 0-6,0 0 7,7 3-7,-7-3 6,0 0-6,0 0 6,0 0-6,0 0 5,0 0-5,0 0 5,0 0-5,0 0 4,0 0-4,0 0 4,0 0-4,0 0-478</inkml:trace>
  <inkml:trace contextRef="#ctx0" brushRef="#br0" timeOffset="36081.4136">19897 9482 919,'0'0'0,"0"0"0,0 0 0,0 0-1,0 0 1,7 0 0,-7 0 0,0 0 19,0 0-19,12 0 20,-3 3-20,-9-3 41,0 0-41,7 4 41,2-3-41,0 3-720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2-08-28T14:41:54.0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15473 9856 852,'0'0'0,"0"0"0,0 0 0,0 0 7,0 0-7,0 0 7,0 0-7,0 0 16,0 0-16,0 0 17,0 0-17,0 0 34,0 0-34,0 0 34,0 0-34,0 0 22,0 0-22,0 0 23,0 0-23,0 0 18,0 0-18,25-7 18,1 7-18,-26 0 15,0 0-15,36 0 15,1 0-15,-37 0 28,0 0-28,46 0 28,13 0-28,-59 0 33,0 0-33,69 0 33,5 0-33,-74 0 34,0 0-34,80 3 35,-8 1-35,-72-4 47,0 0-47,72 0 47,4-4-47,-76 4 51,0 0-51,78-2 51,-4 2-51,-74 0 47,0 0-47,67 0 47,-11 2-47,-56-2 44,0 0-44,52 2 45,-3 0-45,-49-2 46,0 0-46,42 0 46,6-4-46,-48 4 31,0 0-31,44-2 31,0 2-31,-44 0 23,0 0-23,35 0 23,-13-1-23,-22 1 10,0 0-10,17 0 11,1 0-11,-18 0 3,0 0-3,14 1 4,-4 3-4,-10-4 0,0 0 0,0 0 1,9 3-1,-9-3 0,0 0 0,0 0 0,0 0 0,0 0 0,0 0 0,0 0 0,7 0 0,-7 0 0,0 0 0,0 0 0,-10-3 0,10 3 0,0 0 0,-20-2 0,-13-1 0,33 3 1,0 0-1,-42 0 1,1 0-1,41 0 2,0 0-2,-41 3 3,-1 1-3,42-4 4,0 0-4,-44 1 4,2-1-4,42 0 0,0 0 0,-48 0 1,-7 0-1,55 0-1,0 0 1,-63 0 0,-15 4 0,78-4-1,0 0 1,-81 1 0,5 1 0,76-2-1,0 0 1,-67 0 0,9 2 0,58-2-2,0 0 2,-56 3-2,1 1 2,55-4 0,0 0 0,-51 3 0,7 2 0,44-5 0,0 0 0,-32 7 0,14-3 0,18-4 0,0 0 0,-12 5 0,1-1 0,11-4 0,0 0 0,0 0 0,-9 3 0,9-3-3,0 0 3,0 0-2,0 0 2,0 0-8,0 0 8,0 0-7,0 0 7,0 0-13,0 0 13,11 5-12,19-3 12,-30-2-13,0 0 13,51 2-13,13-1 13,-64-1-12,0 0 12,68 2-12,5-4 12,-73 2-5,0 0 5,76-3-4,14-2 4,-90 5 0,0 0 0,90-5 0,-8 3 0,-82 2 1,0 0-1,82-2 2,-1-3-2,-81 5 5,0 0-5,81-5 6,7-2-6,-88 7 10,0 0-10,87-5 11,-15 3-11,-72 2 13,0 0-13,65 0 13,-8-5-13,-57 5 11,0 0-11,51-4 11,-7 1-11,-44 3 13,0 0-13,35-4 14,-7 3-14,-28 1 16,0 0-16,27 0 16,5 0-16,-32 0 13,0 0-13,22 0 13,-7 0-13,-15 0 10,0 0-10,7 0 10,-7 0-10,0 0 7,0 0-7,0 0 8,0 0-8,0 0 5,0 0-5,7 0 5,-7 0-5,0 0 3,0 0-3,0 0 3,-23-11-3,23 11 0,0 0 0,-34-8 0,-8-1 0,0 0-1441</inkml:trace>
  <inkml:trace contextRef="#ctx0" brushRef="#br0" timeOffset="14298.4168">13409 13258 1726,'0'0'0,"0"0"0,0 0 0,0 0 39,0 0-39,0 0 40,0 0-40,0 0 71,0 0-71,0 0 71,0 0-71,0 0 2,0 0-2,0 0 3,0 0-3,0 0-1404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2-03-14T03:57:19.6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18925 1056 624,'0'0'0,"0"0"17,0 0-17,0 0 17,0 0-17,0 0 29,0 0-29,0 0 30,0 0-30,0 0 15,0 0-15,0 0 16,0 0-16,0 0 20,0 0-20,0 0 20,0 0-20,0 0 19,0 0-19,4 19 20,4-5-20,-8-14 20,0 0-20,13 24 21,3 16-21,-16-40 17,0 0-17,17 48 18,4-3-18,-21-45 19,0 0-19,22 47 19,-1-6-19,-21-41 20,0 0-20,19 33 20,1-9-20,-20-24 21,0 0-21,17 23 22,6-9-22,-23-14 22,0 0-22,20 12 23,1 0-23,-21-12 25,0 0-25,16 10 26,-6-8-26,-10-2 39,0 0-39,7-2 40,0-1-40,-7 3 38,0 0-38,9-4 38,2-1-38,-11 5 46,0 0-46,12-10 46,-1-2-46,-11 12 44,0 0-44,16-21 44,3-8-44,-19 29 49,0 0-49,18-35 49,-6-10-49,-12 45 39,0 0-39,11-45 39,-3 2-39,-8 43 28,0 0-28,9-33 28,0 5-28,-9 28 18,0 0-18,9-17 19,-2 5-19,-7 12 16,0 0-16,5-12 17,2 3-17,-7 9 10,0 0-10,5-7 11,-5 7-11,0 0-1274</inkml:trace>
  <inkml:trace contextRef="#ctx0" brushRef="#br0" timeOffset="451.4656">19588 1159 755,'0'0'0,"0"0"47,0 0-47,7-22 48,-3 13-48,-4 9 56,0 0-56,0 0 56,-2-12-56,2 12 5,0 0-5,-3-5 6,-1-2-6,1 2-670</inkml:trace>
  <inkml:trace contextRef="#ctx0" brushRef="#br0" timeOffset="1020.9689">19567 1083 607,'0'0'0,"0"0"11,0 0-11,-17 12 11,1 1-11,16-13 25,0 0-25,-13 12 25,1 0-25,12-12 34,0 0-34,-12 21 35,-1 3-35,13-24 47,0 0-47,-16 24 47,-3 4-47,19-28 50,0 0-50,-16 29 50,2 2-50,14-31 46,0 0-46,-7 28 47,5-2-47,2-26 44,0 0-44,7 19 44,9 2-44,-16-21 41,0 0-41,23 15 42,9 3-42,-32-18 37,0 0-37,33 12 38,3-5-38,-36-7 41,0 0-41,35 5 42,-5-2-42,-30-3 47,0 0-47,25 0 48,-8 0-48,-17 0 32,0 0-32,14 0 33,-1-3-33,-13 3 21,0 0-21,5-2 22,-5 2-22,0 0 13,0 0-13,0 0 14,3-7-14,-3 7 5,0 0-5,-8-8 5,-1-5-5,9 13 1,0 0-1,-13-8 1,-1-3-1,14 11 0,0 0 0,-10-5 0,10 5 0,0 0-4,0 0 4,-9-12-3,9 12 3,0 0-10,0 0 10,2-7-10,-2 7 10,0 0-12,0 0 12,0 0-11,12-9 11,-12 9-5,0 0 5,9-5-4,1-2 4,-10 7-2,0 0 2,18-3-1,5-9 1,-23 12 0,0 0 0,25-12 0,-9 3 0,-16 9 0,0 0 0,12-5 0,-1 1 0,-11 4 0,0 0 0,10-3 0,2 3 0,-12 0 0,0 0 0,13-4 0,-1 4 0,-12 0 0,0 0 0,13 4 0,-1 3 0,-12-7-1,0 0 1,12 5-1,-1 4 1,-11-9-1,0 0 1,9 7-1,3 8 1,-12-15-1,0 0 1,14 17 0,-2 4 0,-12-21 0,0 0 0,4 24 0,1-1 0,-5-23 0,0 0 0,4 24 0,3 2 0,-7-26 1,0 0-1,9 24 1,3-1-1,-12-23 4,0 0-4,9 17 5,0-5-5,-9-12 2,0 0-2,10 7 3,8-5-3,-1-2-1107</inkml:trace>
  <inkml:trace contextRef="#ctx0" brushRef="#br0" timeOffset="1397.0486">20038 1334 807,'0'0'0,"0"0"0,0 9 0,0-9 19,0 0-19,2 7 20,-2-7-20,0 0 31,0 0-31,9 3 31,3-3-31,-12 0 38,0 0-38,23 2 38,12 5-38,-35-7 28,0 0-28,44 9 29,8-1-29,-52-8 23,0 0-23,52 11 24,7 2-24,-59-13 28,0 0-28,53 16 28,-11 0-28,-42-16 27,0 0-27,32 12 27,-11-4-27,-21-8 26,0 0-26,16 9 26,-11-5-26,-5-4 11,0 0-11,-2 8 11,-10-1-11,12-7 4,0 0-4,-21 9 4,-8-1-4,29-8 0,0 0 0,-37 7 1,-8 2-1,-1 0-901</inkml:trace>
  <inkml:trace contextRef="#ctx0" brushRef="#br0" timeOffset="1638.1779">20551 1217 1543,'0'0'0,"0"0"12,0 0-12,11 20 12,5-4-12,-16-16 0,0 0 0,21 9 1,4-6-1,-1 1-1116</inkml:trace>
  <inkml:trace contextRef="#ctx0" brushRef="#br0" timeOffset="2402.316">20207 1116 533,'0'0'0,"0"0"21,0 0-21,6-12 21,-4 7-21,-2 5 18,0 0-18,0 0 19,0 0-19,0 0 9,0 0-9,-6-7 9,-1 4-9,7 3 4,0 0-4,-10-2 4,-3-2-4,13 4 2,0 0-2,-14-3 3,0-1-3,14 4 9,0 0-9,-14 0 10,-2 4-10,16-4 22,0 0-22,-19 7 23,-1 1-23,20-8 34,0 0-34,-17 6 34,-1 1-34,18-7 39,0 0-39,-16 12 40,2 12-40,14-24 37,0 0-37,-9 28 38,6-4-38,3-24 44,0 0-44,3 21 45,9-1-45,-12-20 46,0 0-46,20 21 47,3 2-47,-23-23 54,0 0-54,28 17 55,4-5-55,-32-12 48,0 0-48,33 12 49,4-5-49,-37-7 42,0 0-42,41 5 42,-2 4-42,-39-9 34,0 0-34,42 12 35,0 0-35,-42-12 38,0 0-38,37 11 39,-14-3-39,-23-8 36,0 0-36,11 12 36,-11 6-36,0-18 24,0 0-24,-7 15 24,-9 1-24,16-16 23,0 0-23,-26 12 24,-13 0-24,39-12 22,0 0-22,-43 12 23,3-3-23,40-9 18,0 0-18,-34 8 19,-1-1-19,35-7 10,0 0-10,-30 6 10,4 0-10,-1 0-1302</inkml:trace>
  <inkml:trace contextRef="#ctx0" brushRef="#br0" timeOffset="2718.9647">20664 1180 1522,'0'0'0,"0"0"51,0 0-51,20 12 52,4-6-52,-24-6 49,0 0-49,32 3 49,7-6-49,-39 3 19,0 0-19,42-6 20,-6-1-20,-36 7 10,0 0-10,30-1 11,0-3-11,-30 4 6,0 0-6,28-3 6,-5-1-6,-23 4 0,0 0 0,17-5 0,-6-2 0,-1 2-1287</inkml:trace>
  <inkml:trace contextRef="#ctx0" brushRef="#br0" timeOffset="2958.8867">20735 1423 1233,'0'0'0,"0"0"0,7-4 0,-7 4 5,0 0-5,14-3 5,11-3-5,-25 6 45,0 0-45,39-7 45,8 7-45,-47 0 59,0 0-59,48-1 59,-9-3-59,-39 4 34,0 0-34,35-3 34,0-2-34,-1-2-1080</inkml:trace>
  <inkml:trace contextRef="#ctx0" brushRef="#br0" timeOffset="3408.1694">21495 1023 1206,'0'0'0,"0"0"16,0 0-16,-21 3 16,-4 6-16,25-9 7,0 0-7,-24 9 8,1 3-8,23-12 0,0 0 0,-22 15 0,1 1 0,21-16 0,0 0 0,-16 17 0,6 14 0,10-31 0,0 0 0,-5 33 0,5 3 0,0-36 0,0 0 0,7 37 1,3-4-1,-10-33 2,0 0-2,18 24 2,8-3-2,-26-21 15,0 0-15,36 12 16,4 0-16,-40-12 28,0 0-28,42 3 29,10 1-29,-52-4 36,0 0-36,53 0 36,6-4-36,-59 4 33,0 0-33,53-3 34,-21-2-34,-32 5 27,0 0-27,25-16 28,0-8-28,-25 24 23,0 0-23,19-36 24,-10-16-24,-9 52 39,0 0-39,-2-57 39,-14 8-39,16 49 43,0 0-43,-37-36 44,-19 6-44,56 30 40,0 0-40,-71-15 40,-12 15-40,83 0 34,0 0-34,-88 8 35,-9 5-35,97-13 14,0 0-14,-99 24 14,-3 7-14,0 5-1387</inkml:trace>
  <inkml:trace contextRef="#ctx0" brushRef="#br0" timeOffset="6140.8193">14944 3710 707,'0'0'0,"0"0"0,0 0 0,0 0 12,0 0-12,0 0 12,0 0-12,0 0 20,0 0-20,0 0 20,0 0-20,0 0 25,0 0-25,0 0 26,0 0-26,0 0 33,0 0-33,0 0 33,0 0-33,0 0 24,0 0-24,0 0 25,0 0-25,0 0 24,0 0-24,0 0 25,0 0-25,0 0 24,0 0-24,0 0 24,11 28-24,-11-28 24,0 0-24,17 28 24,1 12-24,-18-40 31,0 0-31,14 36 32,5-12-32,-19-24 29,0 0-29,16 17 30,-2-8-30,-14-9 23,0 0-23,13 3 24,6-8-24,-19 5 39,0 0-39,21-7 40,9-10-40,-30 17 53,0 0-53,36-28 54,4-11-54,-40 39 52,0 0-52,48-40 53,5 2-53,-53 38 45,0 0-45,58-35 46,5 2-46,-63 33 25,0 0-25,62-36 26,-7-4-26,-55 40 15,0 0-15,47-41 15,-6-4-15,0 0-1226</inkml:trace>
  <inkml:trace contextRef="#ctx0" brushRef="#br0" timeOffset="6831.8093">20509 4069 774,'0'0'0,"0"0"0,0 0 0,0 0 9,0 0-9,0 0 9,-5-7-9,1 1-534</inkml:trace>
  <inkml:trace contextRef="#ctx0" brushRef="#br0" timeOffset="7071.436">20504 4084 651,'0'0'0,"0"0"0,0 0 0,0 0 7,0 0-7,0 0 7,0 0-7,0 0 24,0 0-24,0 0 24,3 12-24,-3-12 47,0 0-47,4 12 48,3 0-48,-7-12 69,0 0-69,9 13 69,1 0-69,-10-13 75,0 0-75,11 13 76,-1-3-76,-10-10 63,0 0-63,11 9 63,-2-6-63,-9-3 49,0 0-49,9 5 50,3-1-50,-12-4 35,0 0-35,18 0 35,5-4-35,-23 4 27,0 0-27,38-12 28,28-9-28,-66 21 36,0 0-36,77-27 36,13-10-36,-90 37 34,0 0-34,97-41 35,6-18-35,-103 59 37,0 0-37,100-69 37,-10-9-37,-90 78 22,0 0-22,85-73 23,-16 9-23,-1 4-1221</inkml:trace>
  <inkml:trace contextRef="#ctx0" brushRef="#br0" timeOffset="22446.2622">22628 1189 900,'0'0'0,"0"0"64,0 0-64,-27 19 64,9-10-64,18-9 58,0 0-58,-10 5 59,10-5-59,0 0 49,0 0-49,-9 7 49,9-7-49,0 0 65,0 0-65,0 0 66,0 0-66,0 0 33,0 0-33,14-4 34,6 1-34,-20 3 27,0 0-27,33-9 28,15-6-28,-48 15 30,0 0-30,47-18 31,-10 10-31,-37 8 45,0 0-45,36-11 46,1-6-46,-37 17 27,0 0-27,38-19 27,-1 5-27,2-2-1217</inkml:trace>
  <inkml:trace contextRef="#ctx0" brushRef="#br0" timeOffset="23033.3361">23550 954 1258,'12'0'0,"-12"0"134,0 0-134,41 0 134,-4 0-134,-37 0 77,0 0-77,33-7 77,-3 3-77,-30 4 43,0 0-43,27-2 43,-8-1-43,-19 3 30,0 0-30,18-3 30,0-6-30,-18 9 21,0 0-21,15-9 22,-6 6-22,-9 3 8,0 0-8,0 0 8,9-4-8,-9 4 2,0 0-2,0 0 3,0 0-3,0 0-1358</inkml:trace>
  <inkml:trace contextRef="#ctx0" brushRef="#br0" timeOffset="23392.1961">23839 890 1020,'0'0'0,"0"0"40,0 0-40,-3 32 41,1-7-41,2-25 33,0 0-33,-2 24 34,-1 4-34,3-28 48,0 0-48,-2 32 49,0 0-49,2-32 54,0 0-54,0 36 55,4 5-55,-4-41 56,0 0-56,5 44 57,0-11-57,-5-33 53,0 0-53,6 29 54,-3-1-54,-3-28 44,0 0-44,0 27 45,-3 1-45,3-28 36,0 0-36,-6 21 36,-3 3-36,9-24 23,0 0-23,-10 21 23,1-6-23,9-15 16,0 0-16,-9 13 16,-1-1-16,10-12 5,0 0-5,-11 8 6,4 1-6,7-9 2,0 0-2,-3 10 2,3-10-2,0 0 0,0 0 0,-8 9 1,8-9-1,0 0 2,0 0-2,0 0 2,-3 5-2,3-5 6,0 0-6,0 0 7,0 0-7,0 0 11,0 0-11,12-5 12,6-2-12,-18 7 16,0 0-16,26-9 16,1-3-16,-27 12 26,0 0-26,30-15 26,9 1-26,-39 14 22,0 0-22,35-16 22,-5 8-22,0-3-1453</inkml:trace>
  <inkml:trace contextRef="#ctx0" brushRef="#br0" timeOffset="24038.3637">24282 1201 921,'0'0'0,"0"0"69,0 0-69,-26-9 69,6-6-69,20 15 49,0 0-49,-14-9 49,0 2-49,14 7 101,0 0-101,-9-2 102,2 4-102,7-2 84,0 0-84,0 0 84,-5 7-84,5-7 75,0 0-75,-4 12 75,-1 9-75,5-21 63,0 0-63,-7 33 64,0 7-64,7-40 51,0 0-51,-4 39 52,6-6-52,-2-33 42,0 0-42,5 33 43,2-2-43,-7-31 31,0 0-31,11 25 32,3-5-32,-14-20 23,0 0-23,12 16 24,1-7-24,-13-9 16,0 0-16,12 3 16,1-3-16,-13 0 11,0 0-11,12 0 11,-3-3-11,-9 3 8,0 0-8,7-4 9,0-1-9,-7 5 5,0 0-5,7-3 5,-7 3-5,0 0 5,0 0-5,10-6 5,-4-1-5,-6 7 7,0 0-7,0-12 8,-7-8-8,7 20 9,0 0-9,-14-16 10,-6 4-10,20 12 10,0 0-10,-17-5 10,4-2-10,13 7 15,0 0-15,-7-4 15,7 4-15,0 0 12,0 0-12,-9-5 13,9 5-13,0 0 13,0 0-13,0 0 13,0 0-13,0 0 13,0 0-13,11-12 14,19-7-14,-30 19 18,0 0-18,35-21 19,-7 6-19,-28 15 16,0 0-16,34-18 16,15-1-16,-49 19 12,0 0-12,50-21 13,-19 6-13,-31 15 9,0 0-9,29-2 10,-3 7-10,-26-5 6,0 0-6,25 12 6,-2 9-6,-23-21 2,0 0-2,17 31 2,-1 11-2,-16-42 0,0 0 0,11 52 1,-6 5-1,-5-57 0,0 0 0,4 61 0,1 6 0,-5-67 0,0 0 0,9 62 0,1-6 0,1 1-1805</inkml:trace>
  <inkml:trace contextRef="#ctx0" brushRef="#br0" timeOffset="32325.9423">23896 2272 1020,'0'0'0,"0"0"0,0 0 0,0 0 159,0 0-159,-7-5 159,7 5-159,0 0 91,0 0-91,0 0 92,0 0-92,0 0 90,0 0-90,17-12 90,15-7-90,-32 19 65,0 0-65,34-21 65,-4 4-65,-30 17 35,0 0-35,35-23 36,11-6-36,-46 29 30,0 0-30,44-33 31,-14 11-31,-30 22 22,0 0-22,30-21 23,5-12-23,2 0-1446</inkml:trace>
  <inkml:trace contextRef="#ctx0" brushRef="#br0" timeOffset="32582.9427">24169 2385 1065,'0'0'0,"0"0"0,-9 7 0,9-7 117,0 0-117,-7 1 118,7-1-118,0 0 151,0 0-151,0 0 152,6-5-152,-6 5 91,0 0-91,0 0 91,14-8-91,-14 8 55,0 0-55,14-13 56,5-6-56,-19 19 33,0 0-33,21-20 34,6 1-34,-27 19 16,0 0-16,26-21 17,-1-3-17,0-1-1437</inkml:trace>
  <inkml:trace contextRef="#ctx0" brushRef="#br0" timeOffset="32971.0615">24705 1879 987,'0'0'0,"0"0"0,-1-15 0,1 15 45,0 0-45,-7-9 46,-6 2-46,13 7 88,0 0-88,-14-1 88,-2 2-88,16-1 72,0 0-72,-16 11 73,2 2-73,14-13 54,0 0-54,-14 23 55,0 13-55,14-36 49,0 0-49,-12 45 49,5 9-49,7-54 47,0 0-47,0 52 48,10-9-48,-10-43 41,0 0-41,14 33 42,2-5-42,-16-28 37,0 0-37,16 14 38,-2-8-38,-14-6 32,0 0-32,16-3 32,7-9-32,-23 12 26,0 0-26,28-28 26,7-13-26,-35 41 25,0 0-25,36-52 25,-6-14-25,-30 66 22,0 0-22,24-59 22,-4 14-22,-20 45 22,0 0-22,9-41 22,-16 1-22,7 40 22,0 0-22,-18-40 23,-7 12-23,25 28 20,0 0-20,-28-8 21,-4 15-21,32-7 19,0 0-19,-33 29 20,-6 23-20,39-52 27,0 0-27,-42 69 28,-8 35-28,50-104 29,0 0-29,-49 109 30,5-12-30,1 0-1704</inkml:trace>
  <inkml:trace contextRef="#ctx0" brushRef="#br0" timeOffset="34224.7472">20987 595 1632,'12'-3'0,"-12"3"38,0 0-38,43-2 38,1-1-38,-44 3 46,0 0-46,35 0 46,-1 0-46,-34 0 21,0 0-21,30 0 21,-6-4-21,-24 4 11,0 0-11,30-5 11,11-7-11,-41 12 12,0 0-12,40-19 12,8-9-12,-48 28 12,0 0-12,48-41 13,3-23-13,-51 64 15,0 0-15,58-78 16,13-11 0,221-158-16</inkml:trace>
  <inkml:trace contextRef="#ctx0" brushRef="#br0" timeOffset="35117.8929">23718 2978 1524,'0'0'0,"0"0"0,10 40 0,-10-40 43,0 0-43,11 33 44,3-5-44,-14-28 63,0 0-63,16 24 63,-2-9-63,-14-15 21,0 0-21,16 9 22,1-5-22,-17-4 3,0 0-3,18 0 3,0-4-3,-18 4 0,0 0 0,28-15 0,18-25 0,-46 40 0,0 0 0,53-57 0,7-25 0,-60 82 0,0 0 0,63-93 0,4-4 0,-67 97 5,0 0-5,71-104 6,6-10-6,-77 114 13,0 0-13,78-113 14,-9 20-14,-2 1-1308</inkml:trace>
  <inkml:trace contextRef="#ctx0" brushRef="#br0" timeOffset="44292.3255">16957 3151 707,'0'0'0,"0"0"0,0 0 0,0 0 83,0 0-83,0 0 84,0 0-84,0 0 120,0 0-120,0 0 121,0 0-121,0 0 36,0 0-36,0 0 37,37-12-37,-37 12 14,0 0-14,30 0 14,10-3-14,-40 3 5,0 0-5,44-4 6,6 3-6,-50 1 2,0 0-2,49-4 2,-5 1-2,-44 3 1,0 0-1,46-6 2,-2 0-2,-44 6 1,0 0-1,42-9 1,-4 2-1,-1 2-867</inkml:trace>
  <inkml:trace contextRef="#ctx0" brushRef="#br0" timeOffset="44715.0666">17202 3027 651,'0'0'0,"-4"12"0,-5 12 0,9-24 62,0 0-62,-12 36 62,2 1-62,10-37 43,0 0-43,-13 36 44,3 0-44,10-36 27,0 0-27,-9 37 28,0-6-28,9-31 12,0 0-12,-7 35 13,0 11-13,0-1-647</inkml:trace>
  <inkml:trace contextRef="#ctx0" brushRef="#br0" timeOffset="44955.8008">17519 3103 919,'0'0'0,"0"0"0,7 5 0,-7-5 1,0 0-1,11 7 1,10 2-1,-21-9 3,0 0-3,34 3 3,15 1-3,-49-4 2,0 0-2,58 1 3,2-1-3,0 0-639</inkml:trace>
  <inkml:trace contextRef="#ctx0" brushRef="#br0" timeOffset="45255.9301">17708 3048 819,'0'0'0,"0"0"0,-7 0 0,7 0 1,0 0-1,0 0 1,-7 0-1,7 0 4,0 0-4,-2 6 4,0 12-4,2-18 5,0 0-5,0 22 5,4 2-5,-4-24 2,0 0-2,7 30 2,2-1-2,-9-29 0,0 0 0,9 35 1,-2 1-1,-7-36 1,0 0-1,5 45 2,-9 11-2,3 1-576</inkml:trace>
  <inkml:trace contextRef="#ctx0" brushRef="#br0" timeOffset="45540.078">17969 3172 1323,'0'0'0,"0"0"0,11-9 0,-11 9 0,0 0 0,10-3 0,6 3 0,-16 0 0,0 0 0,27 3 0,20 3 0,-47-6 0,0 0 0,53 7 0,2-7 0,-55 0 0,0 0 0,51 0 0,-7 0 0,0-4-933</inkml:trace>
  <inkml:trace contextRef="#ctx0" brushRef="#br0" timeOffset="45857.8503">18193 3087 1020,'0'0'0,"0"0"0,-5 12 0,5-12 24,0 0-24,-2 16 25,2 5-25,0-21 55,0 0-55,-2 27 56,1 3-56,1-30 47,0 0-47,-6 36 48,1 7-48,5-43 24,0 0-24,-7 52 25,0 21-25,7-73 17,0 0-17,-4 73 18,3-11-18,1-62 12,0 0-12,-2 49 12,2-17-12,0 3-978</inkml:trace>
  <inkml:trace contextRef="#ctx0" brushRef="#br0" timeOffset="46126.6533">18391 3205 1143,'0'0'0,"0"0"0,10 3 0,-10-3 8,0 0-8,13 4 8,6 1-8,-19-5 21,0 0-21,30 4 21,14-4-21,-44 0 31,0 0-31,48 0 32,-1 0-32,-47 0 26,0 0-26,41 0 26,-1 0-26,-40 0 18,0 0-18,32-4 18,-7-1-18,0 1-954</inkml:trace>
  <inkml:trace contextRef="#ctx0" brushRef="#br0" timeOffset="46395.8325">18666 3067 919,'0'0'0,"0"0"0,0 0 0,0 0 10,0 0-10,5 12 11,-7-7-11,2-5 28,0 0-28,-5 10 28,2 8-28,3-18 27,0 0-27,0 24 28,1 7-28,-1-31 20,0 0-20,2 38 20,-2 7-20,0-45 17,0 0-17,-2 50 18,-1 16-18,3-66 19,0 0-19,-4 67 19,1-6-19,-3-2-813</inkml:trace>
  <inkml:trace contextRef="#ctx0" brushRef="#br0" timeOffset="46666.8323">18967 3172 1603,'0'0'0,"0"0"0,-7-9 0,7 9-9,0 0 9,0 0-8,0 0 8,0 0 0,0 0 0,14 6 1,13 6-1,-27-12 7,0 0-7,30 12 7,-4-3-7,-26-9 5,0 0-5,32 3 6,14-3-6,-46 0 2,0 0-2,44-2 3,-7-1-3,-37 3-2,0 0 2,39-9-2,7-1 2,0 1-1150</inkml:trace>
  <inkml:trace contextRef="#ctx0" brushRef="#br0" timeOffset="46964.3425">19131 3048 740,'0'0'0,"0"0"0,8 0 0,-8 0 31,0 0-31,0 0 32,0 0-32,0 0 61,0 0-61,0 0 61,8-6-61,-8 6 52,0 0-52,0 0 52,11 0-52,-11 0 40,0 0-40,11 9 40,1 7-40,-12-16 32,0 0-32,12 20 32,2 8-32,-14-28 37,0 0-37,6 28 37,-6 1-37,0-29 41,0 0-41,-2 33 41,-2 3-41,4-36 44,0 0-44,-3 44 45,1 1-45,2-45 40,0 0-40,0 43 40,2-2-40,1-1-1064</inkml:trace>
  <inkml:trace contextRef="#ctx0" brushRef="#br0" timeOffset="47220.7665">19419 3151 1110,'0'0'0,"0"0"0,0 0 0,0 0 54,0 0-54,0 0 54,0 0-54,0 0 85,0 0-85,9 6 85,5 0-85,-14-6 40,0 0-40,16 0 40,8 0-40,-24 0 14,0 0-14,27 0 15,-2-3-15,-1 3-1063</inkml:trace>
  <inkml:trace contextRef="#ctx0" brushRef="#br0" timeOffset="47430.2693">19602 2937 841,'0'0'0,"0"0"0,-8 12 0,8-12 9,0 0-9,-7 21 10,0 12-10,7-33 9,0 0-9,-6 36 9,-3 4-9,9-40 36,0 0-36,-8 39 37,-1 6-37,9-45 47,0 0-47,-9 49 48,0-1-48,0 1-725</inkml:trace>
  <inkml:trace contextRef="#ctx0" brushRef="#br0" timeOffset="48332.2994">19553 3163 796,'0'0'0,"0"0"0,12 6 0,-12-6 37,0 0-37,13 3 38,-3-6-38,-10 3 73,0 0-73,21-2 73,20 2-73,-4 0-703</inkml:trace>
  <inkml:trace contextRef="#ctx0" brushRef="#br0" timeOffset="64396.8248">15803 3690 1166,'0'0'0,"0"0"0,0 0 0,0 0-1,0 0 1,-19-9 0,19 9 0,0 0-814</inkml:trace>
  <inkml:trace contextRef="#ctx0" brushRef="#br0" timeOffset="64606.7202">15787 3717 718,'0'0'0,"0"0"0,0 0 0,0 0 5,0 0-5,0 0 5,0 0-5,0 0 13,0 0-13,0 0 14,0 0-14,0 0 17,0 0-17,0-7 18,0 7-18,0 0 19,0 0-19,0 0 19,0 0-19,0 0 20,0 0-20,-7-1 20,7 1-20,0 0 19,0 0-19,0 0 20,0 0-20,0 0 16,0 0-16,0 0 17,0 0-17,0 0 12,0 0-12,0 0 13,0 0-13,0 0-664</inkml:trace>
  <inkml:trace contextRef="#ctx0" brushRef="#br0" timeOffset="65133.3358">18272 4029 863,'0'0'0,"0"0"0,0 0 0,0 0 1,0 0-1,0 7 2,0 1-2,0 1-590</inkml:trace>
  <inkml:trace contextRef="#ctx0" brushRef="#br0" timeOffset="65283.0273">18258 4077 841,'0'0'0,"0"0"0,0 0 0,0 0 0,0 0 0,0 0 1,0 0-1,0 0 7,0 0-7,0 0 7,-8-3-7,8 3 11,0 0-11,0 0 12,0 0-12,0 0 9,0 0-9,0 0 9,-8-5-9,8 5 7,0 0-7,0 0 8,0 0-8,0 0-624</inkml:trace>
  <inkml:trace contextRef="#ctx0" brushRef="#br0" timeOffset="65840.1036">21128 4056 527,'0'0'0,"0"0"0,0-15 0,0 15 23,0 0-23,2-9 24,-2 9-24,0 0 56,0 0-56,3 9 57,-4 12-57,-1 1-456</inkml:trace>
  <inkml:trace contextRef="#ctx0" brushRef="#br0" timeOffset="66799.6584">21121 4110 651,'0'0'0,"0"0"0,0 0 0,0 0 29,0 0-29,0 0 29,0 0-29,0 0 85,0 0-85,0 0 85,0 0-85,0 0 106,0 0-106,0 0 107,0 0-107,0 0 82,0 0-82,5-5 82,-5 5-82,0 0 60,0 0-60,0 0 61,2-9-61,-2 9 47,0 0-47,0 0 48,-2-7-48,2 7 34,0 0-34,0 0 34,0 0-34,0 0 19,0 0-19,0 0 20,0-8-20,0 8 11,0 0-11,0 0 12,0 0-12,0 0 2,0 0-2,0 0 3,6 0-3,-6 0 0,0 0 0,0 0 0,0 0 0,0 0-1,0 0 1,0 0-1,7 0 1,-7 0-3,0 0 3,0 0-3,0 0 3,0 0-5,0 0 5,0 0-5,0 0 5,0 0-6,0 0 6,0 0-6,0 0 6,0 0-9,0 0 9,0 0-9,0 0 9,0 0-13,0 0 13,0 0-12,0 0 12,0 0-16,0 0 16,0 0-16,0 0 16,0 0-19,0 0 19,0 0-19,0 0 19,0 0-21,0 0 21,0 0-21,0 0 21,0 0-23,0 0 23,0 0-22,0 0 22,0 0-21,0 0 21,0 0-20,0 0 20,0 0-17,0 0 17,0 0-17,0 0 17,0 0-15,0 0 15,0 0-14,0 0 14,0 0-11,0 0 11,0 0-11,0 0 11,0 0-10,0 0 10,0 0-10,0 0 10,0 0-7,0 0 7,0 0-6,0 0 6,0 0-4,0 0 4,0 0-4,0 0 4,0 0-2,0 0 2,0 0-1,0 0 1,0 0-1,0 0 1,0 0 0,0 0 0,0 0 0,0 0 0,0 0 0,0 0 0,0 0 0,0 0 0,0 0 0,0 0 0,0 0 1,0 0-1,0 0 1,0 0-1,0 0 2,0 0-2,0 0 2,0 0-2,0 0 2,0 0-2,0 0 3,0 0-3,0 0 4,0 0-4,0 0 5,0 0-5,0 0 7,0 0-7,0 0 7,0 0-7,0 0 7,0 0-7,0 0 8,0 0-8,0 0 9,0 0-9,7 0 10,-7 0-10,0 0 8,0 0-8,0 0 8,0 0-8,0 0 8,0 0-8,-7 0 8,7 0-8,0 0 7,0 0-7,0 0 8,0 0-8,0 0 7,0 0-7,0 0 8,0 0-8,0 0 6,0 0-6,0 0 7,0 0-7,0 0 6,0 0-6,0 0 7,0 0-7,0 0 5,0 0-5,0 0 6,0 0-6,0 0 2,0 0-2,0 0 3,0 0-3,0 0 0,0 0 0,0 0 0,0 0 0,0 0-1,0 0 1,0 0-1,0 0 1,0 0-5,0 0 5,0 0-5,0 0 5,0 0-10,0 0 10,0 0-9,0 0 9,0 0-14,0 0 14,0 0-14,0 0 14,0 0-14,0 0 14,0 0-14,0 0 14,0 0-15,0 0 15,0 0-14,0 0 14,0 0-17,0 0 17,-7 3-17,7-3 17,0 0-21,0 0 21,0 0-21,-6 5 21,6-5-25,0 0 25,0 0-25,0 0 25,0 0-21,0 0 21,0 0-21,-8 0 21,8 0-16,0 0 16,0 0-15,0 0 15,0 0-8,0 0 8,0 0-8,0 0 8,0 0-4,0 0 4,-2 7-3,2-7 3,0 0-720</inkml:trace>
  <inkml:trace contextRef="#ctx0" brushRef="#br0" timeOffset="66859.7646">21114 4089 684,'0'0'0,"0"0"0,0 0 0,0 0 3,0 0-3,-7 0 4,7 0-4,0 0-459</inkml:trace>
  <inkml:trace contextRef="#ctx0" brushRef="#br0" timeOffset="83735.1823">16315 2757 684,'0'0'0,"0"0"0,0 0 0,0 0 1,0 0-1,30-33 2,-13 3-2,-17 30 3,0 0-3,25-39 4,5-6-4,-30 45 1,0 0-1,32-47 1,-1 2-1,-31 45 15,0 0-15,32-42 16,-5 15-16,-27 27 48,0 0-48,31-24 49,13-1-49,-44 25 63,0 0-63,50-24 63,1 5-63,-51 19 76,0 0-76,51-14 77,2 4-77,-53 10 66,0 0-66,51-5 66,4 1-66,-55 4 53,0 0-53,49-3 54,-8 1-54,-41 2 37,0 0-37,40 0 38,4 5-38,-44-5 31,0 0-31,50 12 32,1 0-32,-51-12 21,0 0-21,48 12 21,-8 4-21,-40-16 16,0 0-16,35 21 16,-6-2-16,-29-19 11,0 0-11,24 33 12,-4 15-12,-20-48 7,0 0-7,16 52 8,-2 2-8,-14-54 3,0 0-3,12 52 4,-3-13-4,-9-39 2,0 0-2,11 33 3,-1-8-3,-10-25 3,0 0-3,9 20 4,-4-4-4,-5-16 4,0 0-4,6 12 4,-1-3-4,-5-9 6,0 0-6,0 0 6,5 8-6,-5-8 8,0 0-8,0 0 8,0 0-8,0 0 8,0 0-8,0 0 9,0 0-9,0 0 9,0 0-9,0 0 9,0 0-9,0 0 8,0 0-8,0 0 9,0 0-9,0 0 7,0 0-7,0 0 7,0 0-7,0 0 3,0 0-3,0 0 3,0 0-3,0 0-1230</inkml:trace>
  <inkml:trace contextRef="#ctx0" brushRef="#br0" timeOffset="84845.5946">18989 2840 751,'0'0'0,"0"0"0,7-7 0,-7 7 12,0 0-12,0 0 12,8-5-12,-8 5 8,0 0-8,0 0 8,0 0-8,0 0 3,0 0-3,4-7 4,-4 7-4,0 0 0,0 0 0,14-9 0,-2-3 0,-12 12-1,0 0 1,15-16-1,0-1 1,-15 17-1,0 0 1,22-19-1,-3-10 1,-19 29 0,0 0 0,25-31 1,3-6-1,-28 37 4,0 0-4,23-40 5,-4 4-5,-19 36 21,0 0-21,23-33 22,2-3-22,-25 36 34,0 0-34,26-36 35,4 15-35,-30 21 37,0 0-37,39-16 37,12-5-37,-51 21 33,0 0-33,48-15 33,-16 6-33,-32 9 29,0 0-29,31-7 30,1 2-30,-32 5 24,0 0-24,32-3 25,1 6-25,-33-3 19,0 0-19,32 4 20,-4 4-20,-28-8 16,0 0-16,29 5 16,-5 2-16,-24-7 13,0 0-13,27 4 13,5 4-13,-32-8 11,0 0-11,31 16 12,1 5-12,-32-21 6,0 0-6,34 24 7,3 0-7,-37-24 7,0 0-7,35 24 7,-5 1-7,-30-25 8,0 0-8,25 24 9,-3 4-9,-22-28 8,0 0-8,22 29 9,-3-5-9,-19-24 8,0 0-8,18 24 9,-2-3-9,-16-21 13,0 0-13,15 23 14,-2-3-14,-13-20 17,0 0-17,14 21 17,0-5-17,-14-16 26,0 0-26,11 15 27,3-1-27,-14-14 22,0 0-22,12 11 23,-5-3-23,-7-8 23,0 0-23,5 9 23,2 0-23,-7-9 16,0 0-16,8 10 17,-3-1-17,-5-9 10,0 0-10,3 8 11,-1 1-11,0 1-1156</inkml:trace>
  <inkml:trace contextRef="#ctx0" brushRef="#br0" timeOffset="108164.9027">17976 3366 606,'0'0'0,"0"0"0,0 0 0,0 0-395</inkml:trace>
  <inkml:trace contextRef="#ctx0" brushRef="#br0" timeOffset="110821.9174">17708 3115 662,'0'0'0,"0"0"0,0 0 0,0 0 0,0 0 0,0 0 1,0 0-1,0 0 1,0 0-1,0 0 1,0 0-1,0 0-439</inkml:trace>
  <inkml:trace contextRef="#ctx0" brushRef="#br0" timeOffset="113044.804">18765 4001 516,'0'0'0,"0"0"0,58-14 0,-58 14 3,0 0-3,60-15 4,14-4-4,-74 19 6,0 0-6,77-18 6,-4-1-6,-1 2-342</inkml:trace>
  <inkml:trace contextRef="#ctx0" brushRef="#br0" timeOffset="113944.3121">19327 4460 684,'0'0'0,"0"0"0,7 8 0,-7-8 1,0 0-1,7 9 1,4-2-1,-11-7 3,0 0-3,21 5 4,20-1-4,-41-4 3,0 0-3,42 0 3,-3 0-3,0 0-465</inkml:trace>
  <inkml:trace contextRef="#ctx0" brushRef="#br0" timeOffset="114035.023">19673 4416 595,'0'0'0,"0"0"0,7-12 0,-7 12 4,0 0-4,4-8 4,-4 8-4,0 0 9,0 0-9,-4-9 9,4 9-9,0 0-406</inkml:trace>
  <inkml:trace contextRef="#ctx0" brushRef="#br0" timeOffset="124966.9893">21017 10781 684,'0'0'0,"0"0"0,0 0 0,0 0-453</inkml:trace>
  <inkml:trace contextRef="#ctx0" brushRef="#br0" timeOffset="125400.155">21003 10790 807,'0'0'0,"0"0"0,0 0 0,0 0 6,0 0-6,0 0 6,0 0-6,0 0 16,0 0-16,0 0 17,0 0-17,0 0 22,0 0-22,-18-7 23,10 7-23,8 0 20,0 0-20,-11 0 20,0 0-20,11 0 18,0 0-18,-8 0 19,-3 0-19,11 0 27,0 0-27,-12 0 28,-1 2-28,13-2 35,0 0-35,-9 5 36,2-5-36,7 0 41,0 0-41,-7 0 41,0 0-41,7 0 39,0 0-39,0 0 39,-9 0-39,9 0 28,0 0-28,0 0 28,0 0-28,0 0 26,0 0-26,0 0 26,-7 0-26,7 0 27,0 0-27,0 0 27,0 0-27,0 0 26,0 0-26,0 0 26,0 0-26,0 0 28,0 0-28,20 0 28,4 0-28,-24 0 29,0 0-29,34 0 30,0 0-30,-34 0 28,0 0-28,38 0 28,6-5-28,-44 5 26,0 0-26,46-4 27,-7 1-27,-39 3 21,0 0-21,39 0 21,9 0-21,-48 0 28,0 0-28,40 0 29,-19-4-29,-21 4 30,0 0-30,9 0 30,-9 0-30,0 0 28,0 0-28,7 0 29,-7 0-29,0 0 24,0 0-24,0 0 25,7 0-25,-7 0 19,0 0-19,0 0 20,0 0-20,0 0 16,0 0-16,0 0 16,0 0-16,0 0 10,0 0-10,0 0 10,-21 7-10,-2 2-1481</inkml:trace>
  <inkml:trace contextRef="#ctx0" brushRef="#br0" timeOffset="126660.9587">20276 12114 707,'0'0'0,"0"0"0,-12-7 0,12 7 66,0 0-66,-9-3 67,9 3-67,0 0 105,0 0-105,-7-2 106,7 2-106,0 0 68,0 0-68,0 0 69,-7-2-69,7 2 94,0 0-94,0 0 95,0 0-95,0 0 77,0 0-77,0 0 77,0 0-77,0 0 62,0 0-62,0 0 63,0 0-63,0 0 53,0 0-53,0 0 53,0 0-53,0 0 43,0 0-43,0 0 43,0 0-43,0 0 38,0 0-38,0 0 38,0 0-38,0 0 32,0 0-32,0 0 32,0 0-32,0 0 26,0 0-26,0 0 26,0 0-26,0 0 22,0 0-22,16-7 23,23 2-23,-39 5 24,0 0-24,46-7 25,-2 2-25,-44 5 22,0 0-22,40-5 22,-1-2-22,-39 7 20,0 0-20,39-7 20,-4 0-20,-35 7 19,0 0-19,37-7 19,4 2-19,-41 5 18,0 0-18,42-5 18,2-1-18,-44 6 15,0 0-15,44-5 15,0 0-15,-44 5 8,0 0-8,37-3 9,-15 3-9,-22 0 5,0 0-5,15 0 5,3 0-5,-18 0 4,0 0-4,18-4 5,-4 2-5,-14 2 5,0 0-5,10-1 5,-3-1-5,-7 2 2,0 0-2,0 0 3,9-4-3,-9 4 1,0 0-1,0 0 2,0 0-2,0 0 0,0 0 0,0 0 1,-19 6-1,19-6 0,0 0 0,-25 7 0,-7-6 0,32-1 0,0 0 0,-37 2 0,-9 1 0,46-3-1,0 0 1,-45 6 0,-3-6 0,48 0 0,0 0 0,-42 1 0,3 5 0,39-6 0,0 0 0,-37 5 0,2-3 0,35-2 0,0 0 0,-32 1 0,0 4 0,32-5 0,0 0 0,-23 7 0,5-1 0,18-6 0,0 0 0,-10 3 0,10-3 0,0 0 0,0 0 0,-9 3 1,9-3-1,0 0 0,0 0 0,0 0 1,0 0-1,0 0 1,0 0-1,0 0 1,9 4-1,-9-4 0,0 0 0,14 0 1,9 0-1,-23 0 0,0 0 0,25 0 1,-4 0-1,-21 0 0,0 0 0,19 0 0,-1 0 0,-18 0-2,0 0 2,14 0-1,-5 0 1,0 0-1725</inkml:trace>
  <inkml:trace contextRef="#ctx0" brushRef="#br0" timeOffset="127486.8282">15759 13215 1054,'0'0'0,"-7"-2"0,-13-2 0,20 4 82,0 0-82,-21-10 82,5 3-82,16 7 120,0 0-120,-15-7 120,-1-5-120,16 12 66,0 0-66,-13-12 67,5 0-67,8 12 36,0 0-36,-6-7 36,-1 2-36,7 5 25,0 0-25,0 0 26,-9-9-26,9 9 16,0 0-16,0 0 17,0 0-17,0 0 11,0 0-11,0 0 12,-3-7-12,3 7 17,0 0-17,0 0 18,0 0-18,0 0 21,0 0-21,0 0 22,0 0-22,0 0 26,0 0-26,0 0 26,0 0-26,0 0 31,0 0-31,0 0 32,14 0-32,-14 0 27,0 0-27,28-2 27,14-3-27,-42 5 28,0 0-28,50-7 29,10 2-29,-60 5 38,0 0-38,63-2 39,6-5-39,-69 7 42,0 0-42,65-10 43,-5-4-43,-60 14 52,0 0-52,64-10 53,10 3-53,-74 7 41,0 0-41,74-5 42,-2 3-42,-72 2 44,0 0-44,64 0 44,-13 0-44,-51 0 42,0 0-42,48-4 43,-3 1-43,-45 3 29,0 0-29,38-3 29,-8-1-29,-30 4 22,0 0-22,24-2 22,-3 2-22,-21 0 15,0 0-15,16 0 16,-7-1-16,-9 1 4,0 0-4,7 0 4,-7 0-4,0 0 0,0 0 0,0 0 1,0 0-1,0 0-1,0 0 1,0 0-1,-9-2 1,9 2-6,0 0 6,-23-2-6,-14 2 6,37 0-19,0 0 19,-42 2-19,0 1 19,1 1-1956</inkml:trace>
  <inkml:trace contextRef="#ctx0" brushRef="#br0" timeOffset="128133.0255">16175 13291 572,'0'0'0,"0"0"0,-21-5 0,21 5 33,0 0-33,-19-4 34,3-3-34,16 7 61,0 0-61,-14-3 62,-2 1-62,16 2 58,0 0-58,-16 0 59,5-4-59,11 4 67,0 0-67,-7-3 67,7 3-67,0 0 94,0 0-94,0 0 94,0 0-94,0 0 85,0 0-85,0 0 85,20-10-85,-20 10 75,0 0-75,35-7 76,6-5-76,-41 12 62,0 0-62,49-13 62,18-2-62,-67 15 51,0 0-51,69-17 52,3 1-52,-72 16 56,0 0-56,62-17 56,-9 5-56,-53 12 55,0 0-55,47-7 56,-3 1-56,-44 6 52,0 0-52,45-1 52,-7 2-52,-38-1 47,0 0-47,32 2 47,-11-2-47,-21 0 26,0 0-26,14 0 27,-3 4-27,-11-4 14,0 0-14,7 0 14,-7 0-14,0 0-1629</inkml:trace>
  <inkml:trace contextRef="#ctx0" brushRef="#br0" timeOffset="142336.0082">21777 17460 683,'0'0'0,"0"0"166,0 0-166,0 0 166,0 0-166,0 0 79,0 0-79,-14-19 80,5 17-80,9 2 41,0 0-41,-8-2 42,8 2-42,0 0 31,0 0-31,-9-5 31,9 5-31,0 0 25,0 0-25,-6-2 26,6 2-26,0 0 40,0 0-40,0 0 41,-7-7-41,7 7 55,0 0-55,0 0 56,4-8-56,-4 8 53,0 0-53,5-7 54,8-4-54,-13 11 52,0 0-52,17-10 53,3 3-53,-20 7 47,0 0-47,23-7 47,3-5-47,-26 12 31,0 0-31,28-12 32,-3 1-32,-25 11 25,0 0-25,21-6 26,-3 2-26,-18 4 19,0 0-19,14-2 20,-2-1-20,-12 3 15,0 0-15,13-4 16,-3 3-16,-10 1 9,0 0-9,0 0 10,7-4-10,-7 4 6,0 0-6,0 0 6,0 0-6,0 0 3,0 0-3,0 0 4,-9 7-4,9-7 3,0 0-3,-3 7 4,-2 2-4,5-9 4,0 0-4,-11 12 4,-7 2-4,18-14 4,0 0-4,-23 17 5,-5 0-5,28-17 5,0 0-5,-28 18 5,5-1-5,23-17 5,0 0-5,-18 14 6,-1-4-6,19-10 4,0 0-4,-14 5 4,7-1-4,7-4 4,0 0-4,0 0 4,0 0-4,0 0 6,0 0-6,0 0 6,0 0-6,0 0 6,0 0-6,5 8 7,11-1-7,-16-7 5,0 0-5,26 9 6,3-2-6,-29-7 4,0 0-4,33-2 4,4-10-4,0 0-1587</inkml:trace>
  <inkml:trace contextRef="#ctx0" brushRef="#br0" timeOffset="147292.4918">15484 5264 1076,'0'0'0,"0"0"0,0 0 0,0 0 79,0 0-79,0 0 80,0 0-80,0 0 7,0 0-7,0 0 8,0 0-8,0 0-878</inkml:trace>
  <inkml:trace contextRef="#ctx0" brushRef="#br0" timeOffset="147411.0073">15547 5264 617,'0'0'0,"0"0"0,0 0 0,0 0 1,0 0-1,0 0 2,0 0-2,0 0-405</inkml:trace>
  <inkml:trace contextRef="#ctx0" brushRef="#br0" timeOffset="147517.7436">15540 5240 707,'0'0'0,"0"0"0,0 0 0,0 0-471</inkml:trace>
  <inkml:trace contextRef="#ctx0" brushRef="#br0" timeOffset="147606.3092">15533 5211 695,'0'0'0,"0"0"0,0 0 0,0 0 34,0 0-34,0 0 35,0 0-35,0 0-513</inkml:trace>
  <inkml:trace contextRef="#ctx0" brushRef="#br0" timeOffset="147788.1683">15540 5211 673,'0'0'0,"0"0"0,0 0 0,0 0 45,0 0-45,0 0 46,0 0-46,0 0 9,0 0-9,0 0 9,0 0-9,0 0 1,0 0-1,0 0 1,0 0-1,0 0-2,0 0 2,0 0-1,0 0 1,0 0-6,0 0 6,0 0-6,0 0 6,0 0-7,0 0 7,0 0-7,0 0 7,0 0-8,0 0 8,0 0-7,0 0 7,0 0-495</inkml:trace>
  <inkml:trace contextRef="#ctx0" brushRef="#br0" timeOffset="178387.1357">19948 3262 628,'0'0'0,"0"0"0,0 0 0,0 0 0,0 0 0,0 0 1,0 0-1,0 0 6,0 0-6,0 0 6,0 0-6,0 0 14,0 0-14,0 0 15,0 0-15,0 0 18,0 0-18,0 0 19,0 0-19,0 0 15,0 0-15,0 0 15,0 0-15,0 0 17,0 0-17,0 0 18,0 0-18,0 0 26,0 0-26,0 0 26,0 0-26,0 0 28,0 0-28,0 0 29,0 0-29,0 0 31,0 0-31,0 0 31,0 0-31,0 0 29,0 0-29,0 0 29,0 0-29,0 0 25,0 0-25,0 0 25,0 0-25,0 0 22,0 0-22,0 0 22,0 0-22,0 0 17,0 0-17,0 0 18,0 0-18,0 0 12,0 0-12,0 0 13,0 0-13,0 0 11,0 0-11,0 0 11,0 0-11,0 0 8,0 0-8,0 0 9,0 0-9,0 0 5,0 0-5,0 0 6,0 0-6,0 0 3,0 0-3,0 0 4,0 0-4,0 0 1,0 0-1,0 0 1,0 0-1,0 0 0,0 0 0,0 0 1,0 0-1,0 0 0,0 0 0,0 0 0,0 0 0,0 0-1,0 0 1,0 0 0,0 0 0,0 0-2,0 0 2,0 0-2,0 0 2,0 0-5,0 0 5,0 0-5,0 0 5,0 0-8,0 0 8,0 0-7,0 0 7,0 0-10,0 0 10,0 0-10,0 0 10,0 0-11,0 0 11,0 0-10,0 0 10,0 0-798</inkml:trace>
  <inkml:trace contextRef="#ctx0" brushRef="#br0" timeOffset="180367.0702">22811 5604 763,'0'0'0,"0"0"0,0 0 0,0 0 70,0 0-70,-16-19 71,4-4-71,12 23 210,0 0-210,-14-19 210,0 2-210,14 17 150,0 0-150,-11-11 151,7 6-151,4 5 89,0 0-89,0 0 89,0-9-89,0 9 54,0 0-54,0 0 54,0 0-54,0 0 40,0 0-40,9 18 41,7 6-41,-16-24 29,0 0-29,21 36 29,0 4-29,-21-40 24,0 0-24,22 45 24,-1 4-24,-21-49 20,0 0-20,24 48 21,3-8-21,-27-40 16,0 0-16,30 36 17,-2-8-17,-28-28 16,0 0-16,21 22 16,-5-6-16,-16-16 16,0 0-16,11 9 16,-4-6-16,-7-3 10,0 0-10,7 0 11,2 0-11,-9 0 9,0 0-9,10-3 10,4-3-10,-14 6 8,0 0-8,20-20 9,8-20-9,-28 40 10,0 0-10,26-52 10,-8-14-10,-18 66 13,0 0-13,12-81 13,3-7-13,-15 88 20,0 0-20,14-89 20,-2-1-20,-12 90 9,0 0-9,11-88 9,-3-7-9,-8 95 3,0 0-3,9-78 4,-3 38-4,-6 40 1,0 0-1,5-21 1,2 13-1,0-4-1745</inkml:trace>
  <inkml:trace contextRef="#ctx0" brushRef="#br0" timeOffset="181267.9372">23444 5474 953,'0'0'0,"0"0"0,-2-7 0,2 7 91,0 0-91,0 0 92,-5-9-92,5 9 52,0 0-52,0 0 52,4-15-52,-4 15 44,0 0-44,3-18 44,1-13-44,-4 31 30,0 0-30,1-29 30,-1 5-30,0 24 26,0 0-26,-1-23 27,-5 9-27,6 14 42,0 0-42,-5-12 43,5 12-43,0 0 49,0 0-49,0 0 50,-16 2-50,16-2 47,0 0-47,-14 15 47,-5 17-47,19-32 35,0 0-35,-20 36 35,3 5-35,17-41 23,0 0-23,-16 52 23,2 5-23,14-57 12,0 0-12,-9 64 12,0-6-12,9-58 8,0 0-8,-3 48 8,3-8-8,0-40 10,0 0-10,3 29 10,1-6-10,-4-23 13,0 0-13,5 12 13,-2-4-13,-3-8 11,0 0-11,7 0 11,-7 0-11,0 0 10,0 0-10,11 0 10,5-8-10,-16 8 13,0 0-13,21-16 13,2-5-13,-23 21 14,0 0-14,21-31 14,-5-14-14,-16 45 13,0 0-13,14-52 13,-5 1-13,-9 51 12,0 0-12,5-42 12,-1 14-12,-4 28 10,0 0-10,2-15 11,-1 6-11,-1 9 7,0 0-7,0 0 7,4-9-7,-4 9 4,0 0-4,0 0 5,0 0-5,0 0 2,0 0-2,9-3 3,1 6-3,-10-3 2,0 0-2,14 7 2,4 4-2,-18-11 3,0 0-3,18 22 3,-4 11-3,-14-33 3,0 0-3,10 40 3,1 0-3,-11-40 1,0 0-1,11 41 2,-6-8-2,-5-33 0,0 0 0,3 28 0,1-11 0,-4-17 0,0 0 0,7 14 0,2-5 0,-9-9 0,0 0 0,9 5 0,-1-2 0,-8-3 1,0 0-1,13 0 2,4-8-2,-17 8 2,0 0-2,20-13 2,4-6-2,-24 19 1,0 0-1,23-29 2,-3-19-2,-20 48 3,0 0-3,16-56 4,-4-1-4,-12 57 4,0 0-4,9-54 4,-6 23-4,-3 31 4,0 0-4,0-24 4,-1 3-4,1 21 3,0 0-3,-7-12 3,-4 5-3,11 7 2,0 0-2,-14 7 2,-2 5-2,16-12 1,0 0-1,-16 18 2,4 9-2,12-27 0,0 0 0,-9 28 1,0 5-1,9-33 0,0 0 0,-5 33 0,5-6 0,0-27-1,0 0 1,3 28 0,1-4 0,-4-24-1,0 0 1,5 25-1,6-1 1,-11-24-2,0 0 2,14 24-1,2-3 1,-16-21-2,0 0 2,17 19-2,1 2 2,-18-21-1,0 0 1,16 17-1,-6-7 1,-10-10-1,0 0 1,8 9 0,-3 0 0,-5-9 0,0 0 0,2 8 0,-4 4 0,2-12 0,0 0 0,-7 12 0,-7-3 0,14-9 0,0 0 0,-20 7 0,-4-2 0,-1 2-1567</inkml:trace>
  <inkml:trace contextRef="#ctx0" brushRef="#br0" timeOffset="181629.4104">23882 5737 1748,'0'0'0,"0"0"0,0 0 0,0 0 10,0 0-10,-9-7 10,9 7-10,0 0 16,0 0-16,0 0 17,0 0-17,0 0 7,0 0-7,0 0 7,0 0-7,0 0-5,0 0 5,23-9-5,17 1 5,-40 8-11,0 0 11,37-9-11,-15 5 11,-22 4-10,0 0 10,17-6-10,6-5 10,-23 11-8,0 0 8,21-10-7,-8 5 7,-13 5-7,0 0 7,8-4-6,-8 4 6,0 0-11,0 0 11,9-12-10,-5 5 10,-1 2-1226</inkml:trace>
  <inkml:trace contextRef="#ctx0" brushRef="#br0" timeOffset="181779.7252">24042 5655 830,'0'0'0,"0"9"0,0 7 0,0-16 16,0 0-16,0 20 17,0-2-17,0-18 30,0 0-30,0 22 31,-2 2-31,2-24 40,0 0-40,-5 37 41,-2 1-41,7-38 33,0 0-33,-5 52 34,5 21-34,0-73 29,0 0-29,5 72 29,7 4-29,1 0-788</inkml:trace>
  <inkml:trace contextRef="#ctx0" brushRef="#br0" timeOffset="200606.1752">21003 6372 1199,'0'0'0,"0"0"0,0 0 0,0 0 42,0 0-42,0 0 43,0 0-43,0 0 48,0 0-48,0 0 49,0 0-49,0 0 10,0 0-10,23-5 11,-14 13-11,-9-8 2,0 0-2,14 18 2,3 20-2,-17-38 1,0 0-1,16 46 2,-7 13-2,-9-59 1,0 0-1,9 54 1,0-7-1,-9-47 0,0 0 0,9 38 1,-1-7-1,-8-31 1,0 0-1,7 21 1,-3-6-1,-4-15 2,0 0-2,2 9 2,-2-9-2,0 0 4,0 0-4,2 7 5,-2-7-5,0 0 12,0 0-12,0 0 12,7 0-12,-7 0 18,0 0-18,7-7 19,9-17-19,-16 24 32,0 0-32,24-33 32,6-12-32,-30 45 46,0 0-46,28-56 47,-5-16-47,-23 72 45,0 0-45,22-73 46,-1 4-46,-21 69 44,0 0-44,17-56 44,-4 18-44,-13 38 33,0 0-33,10-27 34,1-4-34,-1 5-1359</inkml:trace>
  <inkml:trace contextRef="#ctx0" brushRef="#br0" timeOffset="201448.0358">21509 6415 1143,'0'0'0,"0"0"0,0-12 0,0 12 64,0 0-64,2-9 64,0-1-64,-2 10 75,0 0-75,1-9 75,-1 9-75,0 0 6,0 0-6,0 0 6,0-7-6,0 7-6,0 0 6,0 0-6,0 0 6,0 0-23,0 0 23,-8-1-22,-3 6 22,11-5-29,0 0 29,-14 19-28,-2 10 28,16-29-13,0 0 13,-16 40-13,0 5 13,16-45-3,0 0 3,-14 49-3,2 3 3,12-52 0,0 0 0,-11 48 0,2-5 0,9-43 6,0 0-6,-5 35 7,7-4-7,-2-31 15,0 0-15,9 21 16,0-6-16,-9-15 20,0 0-20,12 12 21,2 1-21,-14-13 14,0 0-14,14 8 15,2-8-15,-16 0 20,0 0-20,18-3 21,1-2-21,-19 5 22,0 0-22,23-9 22,0-7-22,-23 16 20,0 0-20,21-20 21,-5-1-21,-16 21 17,0 0-17,12-24 17,1-1-17,-13 25 14,0 0-14,9-27 15,-8-4-15,-1 31 12,0 0-12,-1-26 13,-3 10-13,4 16 9,0 0-9,-5-9 10,-6 6-10,11 3 10,0 0-10,-9 0 11,4 2-11,5-2 11,0 0-11,0 0 12,0 0-12,0 0 11,0 0-11,-9 3 11,9-3-11,0 0 10,0 0-10,0 0 11,9-3-11,-9 3 8,0 0-8,12-6 9,17-2-9,-29 8 9,0 0-9,33-12 10,6 0-10,-39 12 9,0 0-9,28-13 9,-10 1-9,-18 12 7,0 0-7,12-8 8,2 1-8,-14 7 7,0 0-7,7-5 8,-7 5-8,0 0 5,0 0-5,0 0 5,7-7-5,-7 7 3,0 0-3,0 0 3,0 0-3,0 0 4,0 0-4,9-4 4,-9 4-4,0 0 8,0 0-8,9 19 9,-6 7-9,-3-26 12,0 0-12,6 35 13,-3-2-13,-3-33 14,0 0-14,6 27 15,-3-1-15,-3-26 17,0 0-17,2 26 18,3-2-18,-5-24 15,0 0-15,4 25 16,-1-5-16,-3-20 13,0 0-13,0 21 14,0 0-14,0-21 14,0 0-14,0 21 14,-2-6-14,2-15 7,0 0-7,-1 19 8,-3 2-8,1-2-1467</inkml:trace>
  <inkml:trace contextRef="#ctx0" brushRef="#br0" timeOffset="201958.1702">22157 6469 1726,'0'0'0,"0"0"0,-8-4 0,8 4-1,0 0 1,-3-5 0,6-7 0,-3 12 11,0 0-11,6-12 11,-3 0-11,-3 12 16,0 0-16,-1-16 17,-7 1-17,8 15 9,0 0-9,-7-14 9,-3 5-9,10 9 11,0 0-11,-11-3 12,-3-1-12,14 4 12,0 0-12,-16 4 13,-5 8-13,21-12 9,0 0-9,-21 17 9,3 14-9,18-31 19,0 0-19,-14 33 20,4 4-20,10-37 11,0 0-11,-9 36 12,0-7-12,9-29 16,0 0-16,-5 28 16,3 0-16,2-28 18,0 0-18,0 20 19,2-4-19,-2-16 18,0 0-18,5 12 18,2-3-18,-7-9 9,0 0-9,11 7 9,4 1-9,-15-8 9,0 0-9,23 4 10,7 1-10,-30-5 8,0 0-8,32 7 9,7-4-9,-39-3 14,0 0-14,33 6 15,-15-6-15,-18 0 18,0 0-18,12 3 19,1 2-19,-13-5 21,0 0-21,10 9 21,-4 3-21,-6-12 20,0 0-20,0 16 20,-11 3-20,11-19 15,0 0-15,-23 15 15,-10 2-15,33-17 11,0 0-11,-39 16 11,0-2-11,39-14 7,0 0-7,-35 19 7,1 0-7,34-19 6,0 0-6,-30 17 7,4-13-7,26-4 4,0 0-4,-21-7 4,3-9-4,0 2-1680</inkml:trace>
  <inkml:trace contextRef="#ctx0" brushRef="#br0" timeOffset="202528.2727">22860 6351 1043,'0'0'0,"0"0"0,0 0 0,0 0 155,0 0-155,6-8 155,-6 8-155,0 0 134,0 0-134,7-9 134,-7 9-134,0 0 69,0 0-69,0 0 70,-4 5-70,4-5 32,0 0-32,0 0 33,-5 7-33,5-7 16,0 0-16,0 0 17,-9 0-17,9 0 10,0 0-10,-9 2 10,-3 5-10,12-7 6,0 0-6,-12 12 6,-1 2-6,13-14 8,0 0-8,-16 27 8,-7 13-8,23-40 11,0 0-11,-23 40 12,-8 5-12,31-45 13,0 0-13,-37 41 13,-6-6-13,43-35 6,0 0-6,-40 33 7,1-9-7,39-24 2,0 0-2,-35 24 2,-1-5-2,36-19 0,0 0 0,-30 21 1,7 0-1,23-21 0,0 0 0,-15 15 0,8-2 0,7-13-2,0 0 2,0 8-2,1 1 2,-1-9-1,0 0 1,7 9-1,7 1 1,-14-10-1,0 0 1,32 12-1,26-3 1,-58-9-1,0 0 1,67 8 0,-1-1 0,-66-7 2,0 0-2,65 4 3,-3-3-3,-62-1 15,0 0-15,61 0 16,-1-3-16,-60 3 33,0 0-33,62-5 33,0-4-33,-62 9 31,0 0-31,49-7 31,-15 2-31,-1 2-1536</inkml:trace>
  <inkml:trace contextRef="#ctx0" brushRef="#br0" timeOffset="202979.0013">23225 6351 1737,'0'0'0,"0"0"0,2-8 0,-2 8 31,0 0-31,4-9 32,-4 9-32,0 0 16,0 0-16,0 0 17,0 0-17,0 0 39,0 0-39,7 5 40,-4 7-40,-3-12 25,0 0-25,6 28 25,6 12-25,-12-40 20,0 0-20,12 50 21,1 5-21,-13-55 18,0 0-18,12 57 18,4-8-18,-16-49 15,0 0-15,12 40 15,1-14-15,-13-26 14,0 0-14,12 19 15,2-7-15,-14-12 13,0 0-13,16 8 13,2 1-13,-18-9 11,0 0-11,14 3 12,-7-3-12,-7 0 10,0 0-10,12-1 11,7-1-11,-19 2 10,0 0-10,20-5 10,-6-4-10,-14 9 13,0 0-13,14-15 13,4-10-13,-18 25 15,0 0-15,16-36 16,-4-21-16,-12 57 16,0 0-16,12-64 17,4-5-17,-16 69 14,0 0-14,18-70 15,-2 12-15,-16 58 21,0 0-21,10-42 21,-4 18-21,-6 24 10,0 0-10,3-12 11,-3 12-11,0 0-1718</inkml:trace>
  <inkml:trace contextRef="#ctx0" brushRef="#br0" timeOffset="203699.1166">23797 6621 1558,'0'0'0,"2"-7"0,-1-10 0,-1 17 56,0 0-56,4-28 56,1-8-56,-5 36 73,0 0-73,4-42 73,-6 4-73,2 38 42,0 0-42,-3-33 42,-3 16-42,6 17 10,0 0-10,-9-10 11,-3 1-11,12 9 3,0 0-3,-16-2 4,-5 11-4,21-9 1,0 0-1,-23 24 2,2 13-2,21-37 1,0 0-1,-21 45 2,0 3-2,21-48 1,0 0-1,-23 48 2,3-8-2,20-40 5,0 0-5,-14 37 6,5-10-6,9-27 3,0 0-3,-3 24 4,6-3-4,-3-21 2,0 0-2,7 18 2,4-3-2,-11-15 1,0 0-1,14 9 1,2-2-1,-16-7 2,0 0-2,16 5 3,-2 2-3,-14-7 8,0 0-8,16 0 9,14-4-9,-30 4 13,0 0-13,26-5 13,-13 2-13,-13 3 15,0 0-15,10-4 16,1-1-16,-11 5 16,0 0-16,12-10 17,2-6-17,-14 16 14,0 0-14,13-17 14,-6-1-14,-7 18 13,0 0-13,0-15 13,-4-1-13,4 16 4,0 0-4,-5-15 5,0 10-5,5 5 1,0 0-1,0 0 1,-6-11-1,6 11 0,0 0 0,0 0 0,0 0 0,0 0-2,0 0 2,0 0-1,7 0 1,-7 0-2,0 0 2,0 0-1,0 0 1,0 0-1,0 0 1,7 0 0,-7 0 0,0 0-1,0 0 1,7-2-1,-7 2 1,0 0-1,0 0 1,9-3 0,-2-2 0,-7 5 0,0 0 0,7-4 0,0-6 0,-7 10 1,0 0-1,6-9 1,-6 9-1,0 0 3,0 0-3,7-5 4,-7 5-4,0 0 11,0 0-11,9 0 11,-1 4-11,-8-4 20,0 0-20,16 8 20,9 4-20,-25-12 25,0 0-25,25 21 26,-4 3-26,-21-24 26,0 0-26,16 19 27,-6-1-27,-10-18 17,0 0-17,6 15 17,-3-3-17,-3-12 7,0 0-7,2 12 8,-4-6-8,2-6 0,0 0 0,0 0 1,-7 8-1,0 3-1705</inkml:trace>
  <inkml:trace contextRef="#ctx0" brushRef="#br0" timeOffset="204104.1519">24127 6593 1099,'0'0'0,"0"0"0,19-8 0,-19 8 49,0 0-49,14-9 50,-5 2-50,-9 7 81,0 0-81,5-8 82,-1-3-82,-4 11 42,0 0-42,2-10 42,-4-2-42,2 12 24,0 0-24,-4-12 24,-1 5-24,5 7 30,0 0-30,-9 0 31,-3 3-31,12-3 48,0 0-48,-14 5 49,0 4-49,14-9 50,0 0-50,-9 10 51,2 2-51,7-12 47,0 0-47,-4 13 48,3 7-48,1-20 38,0 0-38,1 25 39,5-6-39,-6-19 29,0 0-29,8 17 30,3-2-30,-11-15 24,0 0-24,12 13 25,4-1-25,-16-12 21,0 0-21,16 12 21,-4-4-21,-12-8 19,0 0-19,13 9 19,1 1-19,-14-10 16,0 0-16,11 14 16,-3 2-16,-8-16 13,0 0-13,7 12 14,-3 0-14,-4-12 10,0 0-10,-2 16 10,-5-4-10,7-12 9,0 0-9,-14 12 10,-4 2-10,18-14 7,0 0-7,-23 10 8,-1-5-8,24-5 6,0 0-6,-23 4 6,2-4-6,21 0 3,0 0-3,-20-5 4,1-9-4,-1 0-1623</inkml:trace>
  <inkml:trace contextRef="#ctx0" brushRef="#br0" timeOffset="204480.7665">24485 6206 1311,'0'0'0,"0"0"0,0 0 0,0 0 13,0 0-13,-2 7 13,2-7-13,0 0 51,0 0-51,-9 12 52,2-4-52,7-8 55,0 0-55,-10 16 56,-1-4-56,11-12 11,0 0-11,-12 17 11,-8 15-11,20-32 6,0 0-6,-17 36 6,3 12-6,14-48 3,0 0-3,-11 58 4,2-1-4,9-57 2,0 0-2,-7 57 3,2-11-3,5-46 17,0 0-17,-2 37 18,6-11-18,-4-26 32,0 0-32,8 19 33,8-2-33,-16-17 42,0 0-42,20 12 43,4-1-43,-24-11 41,0 0-41,25 5 41,-4-5-41,-21 0 24,0 0-24,21-4 24,6-1-24,-1-4-1374</inkml:trace>
  <inkml:trace contextRef="#ctx0" brushRef="#br0" timeOffset="204915.6208">24541 6351 1479,'0'0'0,"0"0"0,0 0 0,0 0 6,0 0-6,7 9 6,-7-9-6,0 0 24,0 0-24,9 3 25,-2-3-25,-7 0 46,0 0-46,18-5 46,15 2-46,-33 3 34,0 0-34,36-9 35,-8 2-35,-28 7 33,0 0-33,26-9 34,3-3-34,-29 12 14,0 0-14,21-12 15,-11 5-15,-10 7 15,0 0-15,0 0 16,9 0-16,-9 0 9,0 0-9,0 0 10,0 0-10,0 0 2,0 0-2,5-8 2,-6-1-2,1 9 0,0 0 0,-7-4 0,-7 4 0,14 0-3,0 0 3,-15 4-3,7 1 3,8-5-18,0 0 18,-9 11-17,0 1 17,9-12-26,0 0 26,-9 17-26,2-1 26,7-16-17,0 0 17,-5 20-16,1 1 16,4-21-9,0 0 9,-2 31-9,2 7 9,0-38-1,0 0 1,0 44 0,0-5 0,0-39 1,0 0-1,0 38 2,0 2-2,0-40 9,0 0-9,0 35 9,-3-6-9,3-29 13,0 0-13,-5 24 14,1-3-14,4-21 10,0 0-10,-2 19 10,-1-10-10,-1 3-1271</inkml:trace>
  <inkml:trace contextRef="#ctx0" brushRef="#br0" timeOffset="205186.7991">24894 6351 1535,'0'0'0,"0"0"0,0 0 0,0 0 19,0 0-19,0 0 20,7 0-20,-7 0 62,0 0-62,-3 7 62,-3 10-62,6-17 47,0 0-47,-5 21 48,3 10-48,2-31 19,0 0-19,0 37 19,2-4-19,-2-33 12,0 0-12,2 36 12,0-5-12,-2-31 8,0 0-8,1 29 8,1-4-8,-2-25 6,0 0-6,0 24 6,0-9-6,0-15 5,0 0-5,0 13 5,0-5-5,0-8 3,0 0-3,0 0 3,-7 7-3,0 2-1365</inkml:trace>
  <inkml:trace contextRef="#ctx0" brushRef="#br0" timeOffset="205411.9008">24894 6393 1009,'0'0'0,"0"0"0,14-18 0,-14 18 40,0 0-40,13-17 41,-6 7-41,-7 10 55,0 0-55,0 0 56,12-2-56,-12 2 47,0 0-47,9 5 48,3 4-48,-12-9 44,0 0-44,11 21 44,-6 17-44,-5-38 25,0 0-25,5 45 26,2-6-26,-7-39 22,0 0-22,7 42 22,-1-6-22,-6-36 16,0 0-16,1 30 16,-1-8-16,0-22 9,0 0-9,0 12 10,2 0-10,0-3-1088</inkml:trace>
  <inkml:trace contextRef="#ctx0" brushRef="#br0" timeOffset="205576.975">24767 6566 1188,'0'0'0,"0"0"0,-7 7 0,7-7 25,0 0-25,0 0 25,0 8-25,0-8 43,0 0-43,18 0 44,20 4-44,-38-4 42,0 0-42,39 0 42,-10 0-42,-29 0 42,0 0-42,31-11 43,15-6-43,-2-4-1061</inkml:trace>
  <inkml:trace contextRef="#ctx0" brushRef="#br0" timeOffset="205816.9739">25092 6145 908,'0'0'0,"0"0"0,0 16 0,0-16 74,0 0-74,0 15 75,0 6-75,0-21 84,0 0-84,3 24 85,6 1-85,-9-25 60,0 0-60,11 27 60,-3 3-60,-8-30 39,0 0-39,9 31 40,2 2-40,-11-33 48,0 0-48,5 45 49,-7 15-49,2-60 58,0 0-58,-7 61 59,-7-4-59,14-57 62,0 0-62,-19 55 62,-8-6-62,27-49 49,0 0-49,-35 45 50,-13-5-50,-1 1-1337</inkml:trace>
  <inkml:trace contextRef="#ctx0" brushRef="#br0" timeOffset="207228.8833">23176 7547 1132,'0'0'0,"0"0"0,-7-3 0,7 3 103,0 0-103,0 0 104,-7-2-104,7 2 150,0 0-150,0 0 151,0 0-151,0 0 85,0 0-85,-7 8 86,7-8-86,0 0 46,0 0-46,0 0 46,12 4-46,-12-4 32,0 0-32,16 2 32,14-1-32,-30-1 24,0 0-24,35 2 25,-1 2-25,-34-4 21,0 0-21,32 0 21,1-6-21,-33 6 19,0 0-19,30-3 19,-10-4-19,-20 7 20,0 0-20,12-3 20,-7 3-20,-5 0 21,0 0-21,0 0 21,11-6-21,-11 6 12,0 0-12,5-8 12,-5 8-12,0 0 3,0 0-3,2-11 3,-7 6-3,5 5 0,0 0 0,-11-3 0,-1 10 0,12-7-6,0 0 6,-14 8-5,1 1 5,13-9-28,0 0 28,-10 9-27,1-3 27,9-6-33,0 0 33,-9 4-32,2 1 32,7-5-32,0 0 32,0 0-32,-9 10 32,9-10-22,0 0 22,0 0-22,-2 9 22,2-9-15,0 0 15,0 0-15,0 14 15,0-14-9,0 0 9,2 19-9,0 5 9,-2-24-6,0 0 6,0 37-5,-4 8 5,4-45-3,0 0 3,-3 51-3,3-2 3,0-49-3,0 0 3,-2 43-3,-7-1 3,9-42-2,0 0 2,-12 36-2,-1-8 2,13-28-2,0 0 2,-12 24-2,-4-2 2,16-22-2,0 0 2,-16 18-1,4-8 1,12-10-1,0 0 1,-12 7 0,-1 0 0,13-7-1,0 0 1,-12 5 0,0-3 0,12-2 0,0 0 0,-11 2 0,11-2 0,0 0 0,0 0 0,-9 3 1,9-3-1,0 0 3,0 0-3,0 0 4,0 0-4,0 0 9,0 0-9,0 0 10,0 0-10,0 0 14,0 0-14,0 0 15,13-7-15,-13 7 18,0 0-18,23-5 19,17-5-19,-40 10 16,0 0-16,41-9 17,-13 0-17,-28 9 14,0 0-14,28-7 14,20-1-14,-2-4-1470</inkml:trace>
  <inkml:trace contextRef="#ctx0" brushRef="#br0" timeOffset="208128.5933">23725 7741 975,'0'0'0,"0"0"0,-2-18 0,2 18 63,0 0-63,-4-15 63,3 6-63,1 9 116,0 0-116,0 0 116,-16-7-116,16 7 95,0 0-95,-13 4 95,1 4-95,12-8 59,0 0-59,-16 19 60,-1 6-60,17-25 38,0 0-38,-20 27 39,1 6-39,19-33 17,0 0-17,-21 37 18,-4 4-18,25-41 15,0 0-15,-25 40 16,2-11-16,23-29 18,0 0-18,-19 32 18,6-5-18,13-27 19,0 0-19,-8 28 20,4-6-20,4-22 15,0 0-15,0 19 16,2 0-16,-2-19 17,0 0-17,7 20 17,5-3-17,-12-17 13,0 0-13,20 19 13,10 7-13,-30-26 8,0 0-8,26 24 9,-5-10-9,-21-14 12,0 0-12,20 7 13,4-7-13,-24 0 26,0 0-26,30 0 26,-3-9-26,-27 9 25,0 0-25,23-7 25,-9 0-25,-14 7 21,0 0-21,10-7 21,1 0-21,-11 7 15,0 0-15,11-10 16,-3-4-16,-8 14 13,0 0-13,6-17 13,-6 0-13,0 17 9,0 0-9,-4-19 10,-3 0-10,7 19 10,0 0-10,-10-21 10,-3 5-10,13 16 8,0 0-8,-16-15 8,-1 6-8,17 9 6,0 0-6,-16-10 7,5 4-7,11 6 6,0 0-6,-9-3 7,1-1-7,8 4 6,0 0-6,0 0 7,-9-5-7,9 5 5,0 0-5,0 0 6,0 0-6,0 0 5,0 0-5,0 0 5,0 0-5,0 0 3,0 0-3,0 0 3,7-1-3,-7 1 2,0 0-2,7-2 3,7 0-3,-14 2 2,0 0-2,18-2 2,5 1-2,-23 1 2,0 0-2,24 0 2,5-7-2,-29 7 1,0 0-1,22-5 2,-7-1-2,-15 6 1,0 0-1,14-5 1,5 0-1,-19 5 1,0 0-1,18-5 2,-9 3-2,-9 2 1,0 0-1,0 0 1,0 0-1,0 0 0,0 0 0,8 0 1,-8 0-1,0 0 0,0 0 0,0 0 1,0 0-1,0 0 0,0 0 0,0 0 1,7-2-1,-7 2 0,0 0 0,0 0 1,7-5-1,-7 5 0,0 0 0,0 0 1,8 0-1,-8 0 2,0 0-2,0 0 3,0 0-3,0 0 6,0 0-6,0 0 6,7 0-6,-7 0 3,0 0-3,0 0 4,0 0-4,0 0 2,0 0-2,0 0 2,7-3-2,-7 3 0,0 0 0,0 0 1,0 0-1,0 0 0,0 0 0,0 0 0,0 0 0,0 0 0,0 0 0,0 0 0,0 0 0,0 0 0,0 0 0,0 0 0,1-7 0,-1 7 0,0 0 0,0 0 0,0 0 0,0 0-1719</inkml:trace>
  <inkml:trace contextRef="#ctx0" brushRef="#br0" timeOffset="208549.6412">23931 7962 1625,'0'0'0,"0"0"0,0 0 0,0 0 19,0 0-19,-7 9 19,7-9-19,0 0 45,0 0-45,-2 12 46,2 0-46,0-12 36,0 0-36,0 17 37,-2 6-37,2-23 24,0 0-24,-5 28 25,-4 5-25,9-33 24,0 0-24,-10 36 25,-1 12-25,11-48 24,0 0-24,-9 51 24,-1-1-24,10-50 10,0 0-10,-11 48 11,1-3-11,-1 0-1436</inkml:trace>
  <inkml:trace contextRef="#ctx0" brushRef="#br0" timeOffset="209855.4932">23614 7902 807,'0'0'0,"0"0"0,0 0 0,0 0 88,0 0-88,7-4 88,-7 4-88,0 0 111,0 0-111,0 0 112,0 0-112,0 0 84,0 0-84,0 0 84,0 0-84,0 0 91,0 0-91,10 11 92,-3 9-92,-7-20 68,0 0-68,9 30 68,-2 10-68,-7-40 58,0 0-58,4 43 59,-4 2-59,0-45 50,0 0-50,0 48 50,0 3-50,0-51 42,0 0-42,0 48 42,1-10-42,-1-38 34,0 0-34,2 29 34,0-9-34,-2-20 27,0 0-27,-2 13 28,-1-1-28,3-12 18,0 0-18,-4 9 19,4-9-19,0 0 15,0 0-15,-14 9 15,2-11-15,12 2 18,0 0-18,-14-7 19,-2-7-19,16 14 27,0 0-27,-16-19 27,2-2-27,14 21 24,0 0-24,-14-32 25,-2-13-25,16 45 20,0 0-20,-16-47 21,3 2-21,13 45 17,0 0-17,-3-45 17,12 5-17,-9 40 13,0 0-13,14-40 14,-2 7-14,-12 33 12,0 0-12,13-27 12,1 6-12,-14 21 6,0 0-6,12-19 7,-1 7-7,-11 12 4,0 0-4,12-9 4,6 4-4,-18 5 10,0 0-10,23 0 10,1 3-10,-24-3 12,0 0-12,27 13 12,3 7-12,-30-20 7,0 0-7,33 21 8,2 5-8,-35-26 4,0 0-4,34 28 4,-9-4-4,-25-24 1,0 0-1,19 31 1,-3 5-1,-16-36 0,0 0 0,11 44 1,-6 4-1,-5-48 0,0 0 0,-2 49 1,-9-1-1,11-48 1,0 0-1,-15 43 1,-7-6-1,22-37 0,0 0 0,-23 31 1,2-3-1,21-28 1,0 0-1,-21 17 1,-2-2-1,23-15 1,0 0-1,-24 7 2,-3-1-2,27-6 1,0 0-1,-26 0 2,3-4-2,23 4 1,0 0-1,-23-9 2,2-3-2,21 12 1,0 0-1,-20-19 2,1-7-2,19 26 0,0 0 0,-14-36 0,7-11 0,0 2-1860</inkml:trace>
  <inkml:trace contextRef="#ctx0" brushRef="#br0" timeOffset="210560.968">23621 7981 1323,'0'0'0,"0"0"0,0 0 0,0 0 47,0 0-47,0 0 47,7 0-47,-7 0 66,0 0-66,0 0 67,0 0-67,0 0 48,0 0-48,0 0 48,0 0-48,0 0 32,0 0-32,0 0 33,0 0-33,0 0 34,0 0-34,-4 9 35,4 3-35,0-12 36,0 0-36,0 21 37,0 12-37,0-33 32,0 0-32,0 43 33,0 14-33,0-57 30,0 0-30,0 62 30,0 4-30,0-66 27,0 0-27,-2 59 28,-5-16-28,7-43 23,0 0-23,-9 38 24,1-3-24,8-35 18,0 0-18,-6 26 19,1-7-19,5-19 15,0 0-15,-3 12 16,-1-3-16,4-9 11,0 0-11,0 0 11,0 0-11,0 0 8,0 0-8,-5-5 9,3-8-9,2 13 8,0 0-8,-2-19 8,4-10-8,-2 29 3,0 0-3,0-35 3,-2-10-3,2 45 0,0 0 0,2-53 1,7-17-1,-9 70-1,0 0 1,9-70 0,-1 9 0,-8 61-6,0 0 6,9-50-6,0 12 6,-9 38-13,0 0 13,9-26-13,-2 8 13,-7 18-14,0 0 14,7-13-14,2-3 14,-9 16-9,0 0 9,9-14-8,-2 9 8,-7 5-1,0 0 1,0 0-1,14-7 1,-14 7 0,0 0 0,12 0 1,6 0-1,-18 0 7,0 0-7,21 5 7,5 6-7,-26-11 15,0 0-15,27 12 15,-4 2-15,-23-14 16,0 0-16,23 19 16,1 0-16,-24-19 18,0 0-18,22 26 19,-7 3-19,-15-29 10,0 0-10,11 38 11,-2 11-11,-9-49 8,0 0-8,5 48 8,-5 0-8,0-48 6,0 0-6,-3 45 6,-4-3-6,7-42 4,0 0-4,-13 36 5,-8-4-5,21-32 3,0 0-3,-26 24 3,-4 2-3,30-26 5,0 0-5,-32 22 5,-2-1-5,34-21 15,0 0-15,-35 17 15,0 2-15,35-19 26,0 0-26,-32 12 27,2-3-27,30-9 31,0 0-31,-28 4 31,0-13-31,28 9 25,0 0-25,-27-12 25,2-4-25,25 16 10,0 0-10,-17-19 11,8-3-11,0-1-1836</inkml:trace>
  <inkml:trace contextRef="#ctx0" brushRef="#br0" timeOffset="210906.3152">23649 8032 1569,'0'0'0,"0"0"0,0-9 0,0 9 46,0 0-46,0-7 46,0 7-46,0 0 55,0 0-55,0 0 56,0-5-56,0 5 29,0 0-29,0 0 29,0 0-29,0 0 5,0 0-5,3 12 5,-4 0-5,1-12 6,0 0-6,-4 24 6,1 9-6,3-33 8,0 0-8,-4 45 8,-1 14-8,5-59 11,0 0-11,-6 66 12,3-2-12,3-64 10,0 0-10,-4 57 11,1-12-11,3-45 11,0 0-11,-4 40 12,3-4-12,1-36 11,0 0-11,0 28 11,3-4-11,-3-24 6,0 0-6,2 21 6,-2-9-6,0-12 3,0 0-3,0 0 3,3 5-3,1 2-1422</inkml:trace>
  <inkml:trace contextRef="#ctx0" brushRef="#br0" timeOffset="211296.7924">23670 8002 1647,'0'0'0,"0"0"0,0 0 0,0 0 10,0 0-10,0 0 11,7-2-11,-7 2 23,0 0-23,5 2 24,6-4-24,-11 2 1,0 0-1,16-1 2,8-3-2,-24 4 0,0 0 0,29 0 0,2 0 0,-31 0-2,0 0 2,32 4-2,-4-1 2,-28-3-3,0 0 3,30 14-3,6 8 3,-36-22 0,0 0 0,28 33 0,-9 4 0,-19-37 2,0 0-2,7 43 3,-7 14-3,0-57 14,0 0-14,-8 61 14,-12-4-14,20-57 25,0 0-25,-25 48 26,-6-8-26,31-40 28,0 0-28,-34 35 28,1-4-28,33-31 33,0 0-33,-36 27 33,-4-2-33,40-25 36,0 0-36,-43 20 36,3-1-36,40-19 34,0 0-34,-39 14 35,2-7-35,37-7 28,0 0-28,-37-3 29,2-9-29,-1 3-1524</inkml:trace>
  <inkml:trace contextRef="#ctx0" brushRef="#br0" timeOffset="211524.2224">24134 7865 1860,'0'0'0,"0"0"0,0 0 0,0 0 9,0 0-9,0 0 9,9 0-9,-9 0 18,0 0-18,16 0 19,17-3-19,-1 1-1377</inkml:trace>
  <inkml:trace contextRef="#ctx0" brushRef="#br0" timeOffset="211732.7563">24178 8066 1950,'0'0'0,"0"0"0,0 0 0,0 0 50,0 0-50,5-7 51,6 4-51,-11 3 93,0 0-93,26-5 94,24-6-94,-1 1-1619</inkml:trace>
  <inkml:trace contextRef="#ctx0" brushRef="#br0" timeOffset="212197.3933">24760 7678 1524,'0'0'0,"0"0"0,0 0 0,0 0 31,0 0-31,-9-3 32,0 3-32,9 0 56,0 0-56,-7 0 57,7 0-57,0 0 41,0 0-41,-12 0 41,1 5-41,11-5 33,0 0-33,-12 11 33,-4 2-33,16-13 22,0 0-22,-14 28 23,4 14-23,10-42 27,0 0-27,-8 46 27,5 3-27,3-49 26,0 0-26,0 48 27,3-8-27,-3-40 23,0 0-23,4 35 24,1-15-24,-5-20 21,0 0-21,9 16 21,3-4-21,-12-12 15,0 0-15,15 9 15,0-6-15,-15-3 9,0 0-9,29 2 10,22-2-10,-51 0 17,0 0-17,49-3 17,-21-1-17,-28 4 24,0 0-24,23-12 24,4-12-24,-27 24 28,0 0-28,24-24 28,-8-6-28,-16 30 28,0 0-28,9-31 28,-5-14-28,-4 45 38,0 0-38,-2-48 38,-9-1-38,11 49 39,0 0-39,-16-47 40,-6 21-40,22 26 40,0 0-40,-36-15 40,-17 10-40,53 5 40,0 0-40,-56 5 41,1 10-41,55-15 34,0 0-34,-54 28 34,-1 14-34,0-3-1977</inkml:trace>
  <inkml:trace contextRef="#ctx0" brushRef="#br0" timeOffset="609764.6838">16449 3082 785,'0'0'0,"0"0"0,0 0 0,0 0-529</inkml:trace>
  <inkml:trace contextRef="#ctx0" brushRef="#br0" timeOffset="610978.14">18223 4017 942,'0'0'0,"0"0"0,11-25 0,-11 25 8,0 0-8,8-17 8,0 10-8,-8 7 32,0 0-32,7-3 32,1 6-32,-8-3 21,0 0-21,11 9 22,0 13-22,-11-22 10,0 0-10,5 30 11,-10 6-11,5-36 8,0 0-8,-11 49 8,2 11-8,9-60 8,0 0-8,-9 73 9,-1 8-9,10-81 10,0 0-10,-16 80 10,-2-15-10,18-65 12,0 0-12,-23 56 12,2-8-12,21-48 11,0 0-11,-19 45 12,-8-8-12,27-37 7,0 0-7,-21 31 8,3-10-8,18-21 7,0 0-7,-12 8 8,2-4-8,10-4 8,0 0-8,-9-9 9,-2-13-9,11 22 11,0 0-11,-9-21 12,6 9-12,3 12 10,0 0-10,2-18 10,3-6-10,-3 0-897</inkml:trace>
  <inkml:trace contextRef="#ctx0" brushRef="#br0" timeOffset="611116.0062">18385 4195 875,'0'0'0,"7"10"0,15 14 0,-22-24 16,0 0-16,30 37 16,7 11-16,-37-48 17,0 0-17,44 54 17,7 1-17,0-1-646</inkml:trace>
  <inkml:trace contextRef="#ctx0" brushRef="#br0" timeOffset="611355.7871">19139 4347 595,'0'0'0,"7"12"0,10 21 0,-17-33 1,0 0-1,25 45 2,7 4-2,-1-3-389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2-08-28T14:42:15.60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6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1" timeString="2022-08-28T14:42:45.212"/>
    </inkml:context>
  </inkml:definitions>
  <inkml:trace contextRef="#ctx0" brushRef="#br0">3087 9812 695,'0'0'0,"0"0"0,0 0 0,0 0 24,0 0-24,0 0 24,0 0-24,0 0 63,0 0-63,0 0 63,0 0-63,0 0 72,0 0-72,0 0 73,0 0-73,0 0 60,0 0-60,0 0 61,0 0-61,0 0 37,0 0-37,0 0 38,0 0-38,0 0 26,0 0-26,0 0 27,0 0-27,0 0 19,0 0-19,0 0 20,0 0-20,0 0 15,0 0-15,0 0 16,-3 18-16,3-18 11,0 0-11,0 0 11,0 0-11,0 0 8,0 0-8,0 7 9,0-7-9,0 0 6,0 0-6,0 0 7,5 6-7,-5-6 5,0 0-5,0 0 5,12 14-5,-12-14 5,0 0-5,6 9 6,2-2-6,-8-7 6,0 0-6,13 8 7,-4 3-7,-9-11 13,0 0-13,14 14 14,-4-2-14,-10-12 19,0 0-19,13 8 20,1-1-20,-14-7 32,0 0-32,14 0 33,9 0-33,-23 0 29,0 0-29,30-12 29,1-8-29,-31 20 28,0 0-28,36-28 28,10-14-28,-46 42 21,0 0-21,51-59 22,10-31-22,-61 90 28,0 0-28,68-91 29,13 9-29,-81 82 27,0 0-27,86-77 28,1 4-28,-6-2-1305</inkml:trace>
  <inkml:trace contextRef="#ctx0" brushRef="#br0" timeOffset="975.3737">2389 11323 998,'0'0'0,"0"0"0,-6-19 0,6 19 150,0 0-150,-3-10 150,3 10-150,0 0 109,0 0-109,-5-7 110,5 7-110,0 0 81,0 0-81,0 0 81,-6-11-81,6 11 44,0 0-44,0 0 45,0 0-45,0 0 27,0 0-27,-7-7 27,7 7-27,0 0 12,0 0-12,0 0 12,0 0-12,0 0 4,0 0-4,4 18 5,5 9-5,-9-27 1,0 0-1,12 40 1,4 3-1,-16-43-1,0 0 1,21 47 0,7-4 0,-28-43-1,0 0 1,30 42-1,-2-13 1,-28-29 0,0 0 0,22 26 0,0-3 0,-22-23 4,0 0-4,18 21 4,-4-8-4,-14-13 5,0 0-5,14 6 6,-5-6-6,-9 0 7,0 0-7,9-4 7,0-4-7,-9 8 8,0 0-8,14-21 9,0-10-9,-14 31 8,0 0-8,21-54 9,11-34-9,-32 88 12,0 0-12,46-97 12,26-4-12,-72 101 17,0 0-17,81-109 17,0-17-17,-81 126 24,0 0-24,82-118 25,-1 30-25,-81 88 9,0 0-9,81-76 10,-7 14-10,2 1-1476</inkml:trace>
  <inkml:trace contextRef="#ctx0" brushRef="#br0" timeOffset="7492.1856">14380 5015 751,'0'0'0,"0"0"0,0 0 0,0 0 0,0 0 0,0 0 0,0 0 0,0 0 0,0 0 0,0 0 0,19-12 0,-19 12 0,0 0 0,14-2 0,0-1 0,-14 3-2,0 0 2,21-4-1,6 4 1,-27 0-3,0 0 3,23-1-3,-6-3 3,-17 4-5,0 0 5,16-3-4,-3-1 4,-13 4-4,0 0 4,10-1-4,1 1 4,-11 0-1,0 0 1,9-2-1,-9 2 1,0 0 4,0 0-4,0 0 5,7-5-5,-7 5 23,0 0-23,0 0 24,0 0-24,0 0 55,0 0-55,0 0 56,0 0-56,0 0 69,0 0-69,-9-7 69,0 5-69,9 2 72,0 0-72,-9-3 73,2-3-73,7 6 53,0 0-53,-9-3 53,-5-1-53,14 4 37,0 0-37,-14-3 38,5-1-38,9 4 26,0 0-26,-7-1 27,7 1-27,0 0 21,0 0-21,-5-11 22,5 6-22,0 5 40,0 0-40,-4-8 41,1 1-41,3 7 55,0 0-55,0 0 55,-2-9-55,2 9 53,0 0-53,0 0 54,0 0-54,0 0 46,0 0-46,-9 0 46,9 0-46,0 0 37,0 0-37,-5 9 37,5 3-37,0-12 25,0 0-25,0 15 26,0 1-26,0-16 19,0 0-19,2 9 20,1-1-20,-3-8 20,0 0-20,2 7 20,-2-7-20,0 0 16,0 0-16,0 0 17,2 9-17,-2-9 14,0 0-14,0 0 14,0 0-14,0 0 14,0 0-14,-13 3 14,-1-3-14,14 0 11,0 0-11,-17 0 11,-4-3-11,21 3 11,0 0-11,-22 0 12,5-4-12,17 4 9,0 0-9,-13-1 9,8-1-9,5 2 8,0 0-8,0 0 9,-9-2-9,9 2 7,0 0-7,0 0 7,-9-3-7,9 3 4,0 0-4,0 0 5,0 0-5,0 0 3,0 0-3,0 0 4,18 3-4,-4-1-1623</inkml:trace>
  <inkml:trace contextRef="#ctx0" brushRef="#br0" timeOffset="8245.1634">22663 9688 1020,'0'0'0,"0"0"0,7-19 0,-7 19-4,0 0 4,5-14-4,-1 2 4,-1 0-699</inkml:trace>
  <inkml:trace contextRef="#ctx0" brushRef="#br0" timeOffset="8632.1882">22566 9620 841,'0'0'0,"0"0"0,-13 23 0,13-23 19,0 0-19,-8 15 19,1 8-19,7-23 53,0 0-53,-6 19 54,4-4-54,2-15 42,0 0-42,0 6 43,0-6-43,0 0 34,0 0-34,0 0 34,2 6-34,-2-6 26,0 0-26,0 0 27,7-3-27,-7 3 29,0 0-29,13-9 30,17-18-30,-30 27 25,0 0-25,30-30 26,-11 4-26,-19 26 22,0 0-22,14-31 23,-5-7-23,-9 38 20,0 0-20,7-33 20,-3 16-20,-4 17 14,0 0-14,-4-10 15,-3 4-15,7 6 12,0 0-12,-16 0 13,-7 6-13,23-6 9,0 0-9,-25 12 10,6 7-10,19-19 7,0 0-7,-14 17 8,5-8-8,9-9 6,0 0-6,-7 5 6,7-5-6,0 0 8,0 0-8,-9 10 8,9-10-8,0 0 8,0 0-8,0 0 9,0 0-9,0 0 10,0 0-10,16 7 10,30-7-10,-5 0-1095</inkml:trace>
  <inkml:trace contextRef="#ctx0" brushRef="#br0" timeOffset="11232.969">21686 7284 673,'0'0'0,"21"0"0,35-4 0,-56 4 52,0 0-52,51-3 53,-14 1-53,-37 2 90,0 0-90,41-3 90,3-2-90,-44 5 20,0 0-20,37-2 20,-14 2-20,-23 0 4,0 0-4,16 0 5,-6-2-5,-10 2 0,0 0 0,8 0 0,-8 0 0,0 0-696</inkml:trace>
  <inkml:trace contextRef="#ctx1" brushRef="#br0">10478 15416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2-08-28T14:42:51.2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19904 14251 673,'0'0'0,"0"0"0,0 0 0,0 0 1,0 0-1,0 0 1,0 0-1,0 0-447</inkml:trace>
  <inkml:trace contextRef="#ctx0" brushRef="#br0" timeOffset="1289.3283">19862 14154 1222,'0'0'0,"0"0"0,0 0 0,0 0 19,0 0-19,0 0 20,0 0-20,0 0 10,0 0-10,7-21 11,0 9-11,-7 12 3,0 0-3,10-19 4,3-5-4,-13 24 0,0 0 0,7-21 1,-12 2-1,5 19 3,0 0-3,-9-17 3,2-4-3,7 21 14,0 0-14,-9-21 14,-7-1-14,16 22 28,0 0-28,-16-19 28,-7 7-28,23 12 59,0 0-59,-25-7 60,1 7-60,24 0 57,0 0-57,-23 2 57,2 3-57,21-5 50,0 0-50,-21 12 51,-6 10-51,27-22 40,0 0-40,-26 30 40,3 3-40,23-33 36,0 0-36,-20 34 36,1 6-36,19-40 30,0 0-30,-14 36 31,5-3-31,9-33 28,0 0-28,-5 26 28,5-12-28,0-14 26,0 0-26,3 11 26,1-1-26,-4-10 25,0 0-25,7 9 26,3 1-26,-10-10 24,0 0-24,21 7 25,9-4-25,-30-3 20,0 0-20,34-3 20,1-9-20,-35 12 18,0 0-18,32-18 19,0-1-19,-32 19 15,0 0-15,28-22 16,-7-1-16,-21 23 13,0 0-13,16-17 13,-7 5-13,-9 12 7,0 0-7,5-10 7,-5 10-7,0 0 4,0 0-4,5-9 4,-5 9-4,0 0 3,0 0-3,0 0 3,0 0-3,0 0 2,0 0-2,4 22 2,-2 15-2,-2-37 1,0 0-1,1 45 1,-1 3-1,0-48 0,0 0 0,-3 56 1,-2 18-1,5-74 0,0 0 0,-6 76 1,3-12-1,3-64-1,0 0 1,-2 54 0,-1-13 0,3-41-3,0 0 3,-7 35-3,-4-6 3,11-29-8,0 0 8,-14 28-7,-4 0 7,18-28-21,0 0 21,-16 22-21,6-11 21,10-11-27,0 0 27,-11 8-27,-1-2 27,12-6-20,0 0 20,-11-2-20,-1-9 20,12 11-5,0 0 5,-9-13-4,-2-8 4,11 21-1,0 0 1,-14-28 0,7-6 0,7 34 0,0 0 0,-3-42 1,-1-10-1,4 52 3,0 0-3,-2-57 3,2-7-3,0 64 5,0 0-5,6-62 6,1 11-6,-7 51 7,0 0-7,9-36 7,-8 17-7,-1 19 7,0 0-7,2-10 8,3 4-8,-5 6 6,0 0-6,0 0 7,9-3-7,-9 3 6,0 0-6,6 3 7,2 3-7,-8-6 4,0 0-4,20 19 5,10 10-5,-30-29 2,0 0-2,26 35 2,-6-2-2,-20-33 0,0 0 0,16 38 1,1 7-1,-17-45 0,0 0 0,18 38 0,-2-14 0,-16-24 0,0 0 0,7 19 0,-2-2 0,-5-17 0,0 0 0,4 14 0,-4-3 0,0-11-1,0 0 1,0 8 0,0-1 0,0-7-1,0 0 1,0 0-1,0 11 1,0-11-1,0 0 1,0 0-1,0 0 1,0 0 0,0 0 0,-6-9 0,13-12 0,-7 21 0,0 0 0,11-36 0,1-9 0,-12 45 0,0 0 0,14-52 1,0 0-1,-14 52 1,0 0-1,16-43 2,-3 17-2,-13 26 5,0 0-5,16-16 5,3 7-5,-19 9 8,0 0-8,21-3 8,-7 6-8,-14-3 14,0 0-14,18 13 14,7 14-14,-25-27 7,0 0-7,21 28 8,-7-9-8,-14-19 5,0 0-5,12 19 5,-1 9-5,-11-28 2,0 0-2,10 26 3,-6-12-3,-4-14 1,0 0-1,0 6 1,0-6-1,0 0 0,0 0 0,2 7 0,-2-7 0,0 0 0,0 0 0,0 0 0,7 7 0,-7-7-1,0 0 1,0 0 0,0 0 0,0 0 0,0 0 0,0-17 0,0 0 0,0 17 0,0 0 0,0-19 1,0 5-1,0 14 1,0 0-1,1-16 1,7-6-1,-8 22 2,0 0-2,10-23 2,2 8-2,-12 15 4,0 0-4,20-12 4,8 5-4,-28 7 6,0 0-6,28-2 6,2 4-6,-30-2 4,0 0-4,30 3 5,-3 6-5,-27-9 3,0 0-3,21 12 3,-3 2-3,-18-14 0,0 0 0,8 12 1,-2-5-1,-1 0-1704</inkml:trace>
  <inkml:trace contextRef="#ctx0" brushRef="#br0" timeOffset="6439.6006">15505 12005 707,'0'0'0,"0"0"0,0 0 0,0 0 19,0 0-19,0 0 20,0 0-20,0 0 34,0 0-34,0 0 35,0 0-35,0 0 53,0 0-53,0 0 53,0 0-53,0 0 58,0 0-58,0 0 59,0 0-59,0 0 36,0 0-36,0 0 37,0 0-37,0 0 38,0 0-38,0 0 38,0-16-38,0 16 38,0 0-38,0 0 38,0 0-38,0 0 38,0 0-38,0 0 38,0 0-38,0 0 36,0 0-36,0 0 37,0 0-37,0 0 34,0 0-34,0 0 35,2 7-35,-2-7 30,0 0-30,1 7 31,-1-7-31,0 0 33,0 0-33,6 11 34,-4-5-34,-2-6 30,0 0-30,3 7 31,2 0-31,-5-7 30,0 0-30,7 7 31,0 2-31,-7-9 23,0 0-23,9 5 24,5 2-24,-14-7 18,0 0-18,16 2 19,2-4-19,-18 2 17,0 0-17,18-9 17,6-6-17,-24 15 16,0 0-16,30-21 17,4-1-17,-34 22 16,0 0-16,39-28 16,-2-9-16,-37 37 20,0 0-20,44-41 20,3-4-20,-47 45 22,0 0-22,48-45 22,-2 0-22,-46 45 9,0 0-9,40-38 10,-4 10-10,-3 2-1453</inkml:trace>
  <inkml:trace contextRef="#ctx0" brushRef="#br0" timeOffset="24306.2484">9033 13877 662,'0'0'0,"0"0"0,0 0 0,0 0 6,0 0-6,-21-5 6,21 5-6,0 0 7,0 0-7,-9 0 8,9 0-8,0 0 8,0 0-8,-12 5 8,12-5-8,0 0 0,0 0 0,-9 4 1,2 3-1,7-7 0,0 0 0,-12 8 0,1 3 0,11-11 0,0 0 0,-11 17 0,-3 14 0,14-31 0,0 0 0,-14 31 0,9-8 0,5-23 0,0 0 0,-9 24 0,0 2 0,9-26 0,0 0 0,-14 35 0,5-8 0,9-27 0,0 0 0,-3 25 0,1-5 0,2-20 0,0 0 0,0 26 0,0 14 0,0-40-2,0 0 2,2 40-1,3-9 1,-5-31-2,0 0 2,7 38-2,4 12 2,-11-50-1,0 0 1,12 54 0,1-4 0,-13-50 0,0 0 0,14 43 0,-6-6 0,-8-37 0,0 0 0,15 36 1,7 6-1,-22-42 1,0 0-1,23 45 2,4 0-2,-27-45 2,0 0-2,32 45 2,8 7-2,-40-52 5,0 0-5,41 50 6,-1-9-6,-40-41 9,0 0-9,43 33 10,-3-9-10,-40-24 11,0 0-11,41 19 12,-1-5-12,-40-14 6,0 0-6,39 9 6,-11-9-6,-28 0 2,0 0-2,32-5 2,3-2-2,-35 7 0,0 0 0,36-16 1,3-8-1,-39 24 2,0 0-2,40-31 2,-1-5-2,-39 36 5,0 0-5,35-40 6,-3-2-6,-32 42 19,0 0-19,28-40 19,-1 9-19,-27 31 61,0 0-61,17-29 62,-8 3-62,-9 26 77,0 0-77,9-26 77,0-5-77,-9 31 65,0 0-65,10-33 65,-6-3-65,-4 36 61,0 0-61,0-40 62,-4-2-62,4 42 47,0 0-47,-5-47 48,0-3-48,5 50 37,0 0-37,-7-50 37,-7 7-37,14 43 28,0 0-28,-15-38 29,-2 0-29,17 38 24,0 0-24,-21-38 24,1-4-24,20 42 25,0 0-25,-23-41 26,-3-1-26,26 42 27,0 0-27,-37-40 28,-7-1-28,44 41 26,0 0-26,-46-37 27,5 10-27,41 27 21,0 0-21,-39-21 21,1 9-21,38 12 15,0 0-15,-36-7 16,1 3-16,35 4 5,0 0-5,-37 0 6,-11 6-6,3-1-1347</inkml:trace>
  <inkml:trace contextRef="#ctx0" brushRef="#br0" timeOffset="27234.1425">6677 13258 763,'0'0'0,"0"0"0,5 3 0,-5-3 18,0 0-18,0 0 18,0 0-18,0 0 36,0 0-36,9 2 37,-9-2-37,0 0 16,0 0-16,9 7 16,1-5-16,-10-2 4,0 0-4,16 3 4,7 1-4,-23-4 0,0 0 0,33 3 1,6 2-1,-39-5 1,0 0-1,41 7 1,-1-3-1,-40-4 2,0 0-2,43 0 3,4-4-3,-47 4 5,0 0-5,46-5 5,-5 2-5,-41 3 4,0 0-4,37-4 4,-2-3-4,-35 7 2,0 0-2,37-10 3,4-2-3,-4 0-648</inkml:trace>
  <inkml:trace contextRef="#ctx0" brushRef="#br0" timeOffset="34802.1083">10413 17162 729,'0'0'0,"0"0"0,0 0 0,0 0 9,0 0-9,0 0 10,0 0-10,0 0 13,0 0-13,0 0 14,0 0-14,0 0 19,0 0-19,-20-10 20,20 10-20,0 0 39,0 0-39,-7-9 39,2 2-39,5 7 26,0 0-26,0 0 26,-9-9-26,9 9 37,0 0-37,0 0 38,0 0-38,0 0 45,0 0-45,0 0 46,-4-7-46,4 7 78,0 0-78,0 0 78,0 0-78,0 0 80,0 0-80,0 0 80,0 0-80,0 0 69,0 0-69,0 0 69,0 0-69,0 0 63,0 0-63,0 0 64,0 0-64,0 0 51,0 0-51,0 0 52,0 0-52,0 0 36,0 0-36,0 0 37,0 0-37,0 0 34,0 0-34,0 0 34,0 0-34,0 0 32,0 0-32,0 0 33,0 0-33,0 0 29,0 0-29,9-5 29,0 4-29,-9 1 27,0 0-27,18-2 28,6 0-28,-24 2 28,0 0-28,25-2 29,-4 1-29,-21 1 27,0 0-27,18-2 27,1 0-27,-19 2 26,0 0-26,18-2 26,5 1-26,-23 1 30,0 0-30,19-4 31,2 1-31,-21 3 21,0 0-21,18-4 21,5 1-21,-23 3 24,0 0-24,18-4 24,-1 1-24,-17 3 21,0 0-21,14-4 22,4 1-22,-18 3 21,0 0-21,14-7 22,0-5-22,-14 12 22,0 0-22,14-12 23,-1 3-23,-13 9 16,0 0-16,9-3 17,-9 3-17,0 0 10,0 0-10,8-2 11,1-1-11,-9 3 4,0 0-4,9-2 4,-2 2-4,-7 0 2,0 0-2,0 0 2,0 0-2,0 0 0,0 0 0,9-2 0,-9 2 0,0 0-1,0 0 1,0 0 0,0 0 0,0 0-4,0 0 4,0 0-3,0 0 3,0 0-7,0 0 7,7 0-6,-7 0 6,0 0-11,0 0 11,0 0-11,0 0 11,0 0-1876</inkml:trace>
  <inkml:trace contextRef="#ctx0" brushRef="#br0" timeOffset="35537.1516">10488 17335 942,'0'0'0,"0"0"0,-7 0 0,7 0 143,0 0-143,0 0 144,-7 5-144,7-5 61,0 0-61,0 0 62,-16 7-62,16-7 44,0 0-44,-8 2 44,8-2-44,0 0 23,0 0-23,-7 2 24,7-2-24,0 0 21,0 0-21,0 0 21,-7 1-21,7-1 18,0 0-18,0 0 19,0 0-19,0 0 20,0 0-20,0 0 20,12 2-20,-12-2 19,0 0-19,12-2 20,8 2-20,-20 0 14,0 0-14,23-1 14,3-1-14,-26 2 18,0 0-18,23-4 19,3-3-19,-26 7 10,0 0-10,23-6 10,-5 0-10,-18 6 20,0 0-20,23-5 21,0 0-21,-23 5 20,0 0-20,19-5 20,-3 0-20,-16 5 13,0 0-13,14-6 14,-1-2-14,-13 8 18,0 0-18,14-7 18,0 3-18,-14 4 17,0 0-17,10-5 17,6-3-17,-16 8 17,0 0-17,9-9 17,-9 9-17,0 0 19,0 0-19,11-4 19,-11 4-19,0 0 20,0 0-20,12-1 20,-3-3-20,-9 4 13,0 0-13,10-2 14,3 2-14,-4 0-1476</inkml:trace>
  <inkml:trace contextRef="#ctx0" brushRef="#br0" timeOffset="37459.4565">11545 17210 1334,'0'0'0,"0"0"0,-12 6 0,12-6 15,0 0-15,-9 1 16,9-1-16,0 0 36,0 0-36,-7 0 37,7 0-37,0 0 3,0 0-3,0 0 3,0 0-3,0 0-4,0 0 4,0 0-4,-7 0 4,7 0-14,0 0 14,0 0-13,0 0 13,0 0-6,0 0 6,0 0-6,0 0 6,0 0-1,0 0 1,0 0-1,7-5 1,-7 5 2,0 0-2,14-9 3,5-1-3,-19 10 15,0 0-15,27-12 15,-1-4-15,-26 16 29,0 0-29,32-19 29,3-1-29,-35 20 34,0 0-34,39-25 34,-4-2-34,-35 27 37,0 0-37,32-26 38,3 3-38,-35 23 41,0 0-41,32-19 42,-5 4-42,-27 15 41,0 0-41,17-14 41,-3 5-41,-14 9 38,0 0-38,11-7 38,-2 4-38,-9 3 27,0 0-27,0 0 28,0 0-28,0 0 16,0 0-16,0 0 17,7 0-17,0 0-1410</inkml:trace>
  <inkml:trace contextRef="#ctx0" brushRef="#br0" timeOffset="37849.4403">11580 17335 1356,'0'0'0,"0"0"0,0 0 0,0 0 42,0 0-42,-7-2 43,7 2-43,0 0 53,0 0-53,0 0 54,7-1-54,-7 1 27,0 0-27,7 3 28,4-3-28,-11 0 11,0 0-11,16-5 11,7-4-11,-23 9 6,0 0-6,26-12 6,6-5-6,-32 17 6,0 0-6,35-19 7,6 1-7,-41 18 12,0 0-12,35-19 13,2 0-13,-37 19 11,0 0-11,32-22 11,-6 1-11,3 0-1213</inkml:trace>
  <inkml:trace contextRef="#ctx0" brushRef="#br0" timeOffset="39080.9544">12628 17120 975,'0'0'0,"0"0"0,0 0 0,0 0 67,0 0-67,-7 7 68,7-7-68,0 0 62,0 0-62,0 0 63,0 0-63,0 0 27,0 0-27,0 0 27,0 0-27,0 0 9,0 0-9,12 6 9,-6-3-9,-6-3 2,0 0-2,15-2 3,15-5-3,-30 7 2,0 0-2,39-10 2,-5-4-2,-34 14 2,0 0-2,33-19 3,4-3-3,-37 22 13,0 0-13,34-26 14,-4 0-14,-30 26 47,0 0-47,26-25 47,-1 6-47,-25 19 64,0 0-64,25-17 65,-1 5-65,-24 12 56,0 0-56,22-10 57,-14 4-57,-8 6 46,0 0-46,0 0 47,11-8-47,-11 8 46,0 0-46,7-2 46,0-1-46,-7 3 43,0 0-43,0 0 43,0 0-43,0 0 38,0 0-38,0 0 38,0 0-38,0 0 27,0 0-27,0 0 28,0 0-28,0 0 21,0 0-21,0 0 21,0 0-21,0 0 4,0 0-4,0 0 5,0 0-5,0 0-1543</inkml:trace>
  <inkml:trace contextRef="#ctx0" brushRef="#br0" timeOffset="39651.1568">12670 17264 751,'0'0'0,"0"0"0,-1-7 0,1 7 24,0 0-24,0 0 24,0 0-24,0 0 57,0 0-57,0 0 58,0 0-58,0 0 61,0 0-61,0 0 62,0 0-62,0 0 55,0 0-55,0 0 56,0 0-56,0 0 47,0 0-47,0 0 47,14-7-47,-14 7 37,0 0-37,17-3 38,1-4-38,-18 7 38,0 0-38,19-9 38,3 2-38,-22 7 32,0 0-32,22-7 33,5-3-33,-27 10 44,0 0-44,25-16 44,1 1-44,-26 15 33,0 0-33,21-18 34,-1-1-34,-20 19 30,0 0-30,14-15 30,3 5-30,-17 10 25,0 0-25,13-9 26,-4 2-26,-9 7 44,0 0-44,7-5 44,-7 5-44,0 0 43,0 0-43,7-7 44,-7 7-44,0 0 39,0 0-39,0 0 40,0 0-40,0 0 34,0 0-34,0 0 34,0 0-34,0 0 30,0 0-30,1-7 30,-1 7-30,0 0 25,0 0-25,0 0 25,0 0-25,0 0 21,0 0-21,0 0 22,0 0-22,0 0 15,0 0-15,0 0 16,8-4-16,-8 4 7,0 0-7,0 0 7,0 0-7,0 0 4,0 0-4,7-6 4,0-3-4,1 0-1629</inkml:trace>
  <inkml:trace contextRef="#ctx0" brushRef="#br0" timeOffset="50746.6092">13148 15677 919,'0'0'0,"0"0"0,0 0 0,0 0 32,0 0-32,0 0 33,0 0-33,0 0 86,0 0-86,0 0 86,0 0-86,0 0 84,0 0-84,0 0 85,0 0-85,0 0 49,0 0-49,0 0 49,0 0-49,0 0 34,0 0-34,0 0 35,0 0-35,0 0 29,0 0-29,0 0 30,0 0-30,0 0 34,0 0-34,0 0 35,0 0-35,0 0 37,0 0-37,0 0 37,0 0-37,0 0 35,0 0-35,0 0 35,23 7-35,-23-7 37,0 0-37,18 12 38,1 9-38,-19-21 20,0 0-20,20 22 20,-4-6-20,-16-16 27,0 0-27,12 14 27,2-2-27,-14-12 26,0 0-26,12 12 26,3-2-26,-15-10 25,0 0-25,19 4 26,7-8-26,-26 4 25,0 0-25,27-15 25,-1-16-25,-26 31 20,0 0-20,37-37 20,15-6-20,-52 43 20,0 0-20,67-47 21,14-1-21,-81 48 13,0 0-13,90-55 14,0-13-14,0-1-1586</inkml:trace>
  <inkml:trace contextRef="#ctx0" brushRef="#br0" timeOffset="52070.702">11608 18828 761,'0'0'127,"0"0"1,0 0-84,0 0 1,0 0-39,0 0 0,0 0-6,0 0 0,0 9 0,0-9 0,0 0 4,0 0 0,-5 7 10,5-7 0,0 0 11,0 0 0,0 0 5,0 0 0,0 0 2,0 0 0,0 0 3,0 0 0,0 0-1,0 0 0,0 0-4,0 0 1,0 0-3,0 0 1,0 0-5,0 0 0,0 0-10,0 0 1,0 0-9,7 4 1,-7-4-5,0 0 0,0 0-3,7 0 0,-7 0-12,0 0 1,0 0-1166</inkml:trace>
  <inkml:trace contextRef="#ctx0" brushRef="#br0" timeOffset="55296.7306">18856 15918 550,'0'0'0,"0"0"0,-7-4 0,7 4 12,0 0-12,0 0 12,-7-7-12,7 7 38,0 0-38,0 0 38,-9-8-38,9 8 67,0 0-67,0 0 67,-5-9-67,5 9 57,0 0-57,0 0 57,-9-14-57,9 14 53,0 0-53,-9-15 53,4-8-53,5 23 51,0 0-51,-3-24 51,-1 0-51,4 24 45,0 0-45,-2-19 46,-3 10-46,5 9 43,0 0-43,-2-10 44,2-4-44,0 14 41,0 0-41,0-12 41,-5-1-41,5 13 32,0 0-32,-11-12 32,1 4-32,10 8 34,0 0-34,-11-11 34,-1-1-34,12 12 30,0 0-30,-18-14 30,-3 1-30,21 13 18,0 0-18,-25-14 19,-3-5-19,28 19 8,0 0-8,-37-18 9,-9-4-9,46 22 11,0 0-11,-53-21 11,-10 4-11,63 17 13,0 0-13,-64-21 14,-1 0-14,65 21 14,0 0-14,-72-22 15,-15-2-15,87 24 27,0 0-27,-90-25 28,2 1-28,88 24 33,0 0-33,-90-22 33,-9 1-33,99 21 34,0 0-34,-100-23 34,1-4-34,99 27 31,0 0-31,-97-25 31,-5 6-31,102 19 25,0 0-25,-108-19 26,-5-1-26,113 20 30,0 0-30,-116-21 30,-2 0-30,118 21 36,0 0-36,-122-17 37,6 5-37,116 12 32,0 0-32,-119-11 33,-1-1-33,120 12 29,0 0-29,-123-12 30,5 2-30,118 10 33,0 0-33,-127-6 33,-11 6-33,138 0 24,0 0-24,-137 4 25,8 5-25,129-9 19,0 0-19,-129 12 20,0 1-20,129-13 18,0 0-18,-121 14 18,17 0-18,104-14 8,0 0-8,-101 16 8,2 3-8,99-19 3,0 0-3,-90 27 3,9 8-3,81-35 0,0 0 0,-74 36 1,4 2-1,70-38 0,0 0 0,-69 40 0,-9 4 0,78-44-1,0 0 1,-72 41 0,10-5 0,62-36-2,0 0 2,-58 33-1,7 0 1,51-33-2,0 0 2,-50 31-1,4-1 1,46-30-2,0 0 2,-45 31-2,-5 5 2,50-36-2,0 0 2,-51 37-2,9 1 2,42-38-3,0 0 3,-39 38-2,5-5 2,34-33-3,0 0 3,-28 29-2,5-1 2,23-28-3,0 0 3,-19 29-3,-6 7 3,25-36-3,0 0 3,-23 33-3,9-12 3,14-21-4,0 0 4,-10 24-3,1 11 3,9-35-3,0 0 3,-6 38-3,5 2 3,1-40-3,0 0 3,0 40-3,0-4 3,0-36-3,0 0 3,1 31-2,5-5 2,-6-26-2,0 0 2,7 26-2,3 2 2,-10-28-3,0 0 3,16 31-2,9 5 2,-25-36-3,0 0 3,33 35-2,6-4 2,-39-31-3,0 0 3,53 28-3,16 3 3,-69-31-6,0 0 6,76 36-6,0 6 6,-76-42-5,0 0 5,84 38-4,19-5 4,-103-33-4,0 0 4,107 27-4,4-6 4,-111-21-3,0 0 3,119 14-3,8-2 3,-127-12-5,0 0 5,130 7-4,-1-2 4,-129-5-3,0 0 3,137 2-2,10 0 2,-147-2-3,0 0 3,164 0-2,18-2 2,-182 2-4,0 0 4,185-5-3,11-2 3,-196 7-3,0 0 3,197-9-3,1 2 3,-198 7-4,0 0 4,199-5-3,-5 3 3,-194 2-7,0 0 7,198 0-6,3 2 6,-201-2-6,0 0 6,194-2-6,-11-6 6,-183 8-6,0 0 6,180-16-5,-5-5 5,-175 21-5,0 0 5,155-27-4,-14-10 4,-141 37-2,0 0 2,129-34-2,-4 4 2,-125 30-1,0 0 1,111-29 0,-9-4 0,-102 33 0,0 0 0,97-31 0,-8-2 0,-89 33 1,0 0-1,84-33 2,-11 0-2,-73 33 2,0 0-2,61-38 2,-6-7-2,-55 45 4,0 0-4,49-50 4,-13-12-4,-36 62 5,0 0-5,21-64 5,-18 0-5,-3 64 10,0 0-10,-19-71 10,-22-18-10,41 89 14,0 0-14,-72-93 14,-27-6-14,99 99 15,0 0-15,-130-97 16,-40 2-16,-1-2-1711</inkml:trace>
  <inkml:trace contextRef="#ctx0" brushRef="#br0" timeOffset="56438.0258">15119 18586 600,'0'0'0,"0"0"266,0 0-266,0 0 266,-6 9-266,6-9 126,0 0-126,0 0 127,0 0-127,0 0 102,0 0-102,0 0 102,0 7-102,0-7 78,0 0-78,0 0 78,0 0-78,0 0 48,0 0-48,0 0 49,18-5-49,0-1-1322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2-08-30T03:19:08.9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18863 11417 1199,'0'0'0,"0"0"0,0 0 0,0 0 68,0 0-68,0 0 69,0 0-69,0 0 159,0 0-159,0 0 160,0 0-160,0 0 89,0 0-89,0 0 89,-8-21-89,8 21 54,0 0-54,0-7 55,0-2-55,0 9 37,0 0-37,0-8 37,0-1-37,0 9 27,0 0-27,0-7 28,0 7-28,0 0 22,0 0-22,0 0 23,0 0-23,0 0 20,0 0-20,0 0 20,0 0-20,0 0 28,0 0-28,-2 7 28,5 17-28,-3-24 36,0 0-36,6 35 36,2 3-36,-8-38 35,0 0-35,9 38 35,-2-2-35,-7-36 26,0 0-26,7 37 27,2-1-27,-9-36 18,0 0-18,13 36 19,-3-5-19,-10-31 13,0 0-13,11 33 13,-2 7-13,-9-40 14,0 0-14,8 33 14,-2-18-14,-6-15 11,0 0-11,3 7 11,-3-7-11,0 0 10,0 0-10,16-7 10,9-20-10,-25 27 13,0 0-13,26-33 13,-1-3-13,-25 36 10,0 0-10,14-45 10,-3 0-10,-11 45 15,0 0-15,10-47 15,1-5-15,-11 52 18,0 0-18,9-59 18,-4-8-18,-5 67 7,0 0-7,5-59 8,2 21-8,-7 38 0,0 0 0,2-25 0,-2 13 0,0 12-4,0 0 4,2-8-3,-2 8 3,0 0-1935</inkml:trace>
  <inkml:trace contextRef="#ctx0" brushRef="#br0" timeOffset="766.2391">19532 11534 1715,'0'0'0,"0"0"0,0-10 0,0 10 12,0 0-12,-2-7 13,-5 0-13,7 7 80,0 0-80,0 0 80,-11-5-80,11 5 68,0 0-68,0 0 69,-12 0-69,12 0 42,0 0-42,-14 0 43,-5 3-43,19-3 28,0 0-28,-22 11 29,-2 1-29,24-12 19,0 0-19,-25 15 19,0 4-19,25-19 13,0 0-13,-24 16 14,-3 5-14,27-21 23,0 0-23,-23 17 23,7 4-23,16-21 34,0 0-34,-14 24 35,0 5-35,14-29 36,0 0-36,-10 35 36,3 3-36,7-38 30,0 0-30,-4 33 30,4-11-30,0-22 22,0 0-22,4 23 23,1-6-23,-5-17 20,0 0-20,7 16 20,-5-8-20,-2-8 14,0 0-14,5 7 14,6-1-14,-11-6 12,0 0-12,17 3 12,11-6-12,-28 3 14,0 0-14,27-6 14,-2-6-14,-25 12 11,0 0-11,19-15 11,-1-10-11,-18 25 9,0 0-9,14-25 9,-7 5-9,-7 20 3,0 0-3,3-22 4,-6-4-4,3 26 1,0 0-1,-7-24 1,-6 3-1,13 21 0,0 0 0,-12-12 0,3 8 0,9 4-2,0 0 2,-10-3-1,-3 3 1,13 0-3,0 0 3,-10 0-3,3 0 3,7 0-4,0 0 4,0 0-3,0 0 3,0 0-3,0 0 3,-7 0-2,7 0 2,0 0-2,0 0 2,0 0-2,12 0 2,-12 0-1,0 0 1,19-3-1,11-1 1,-30 4-2,0 0 2,32-5-2,-5 0 2,-27 5-6,0 0 6,22-4-5,-4-1 5,-18 5-10,0 0 10,16-2-10,-2 2 10,-14 0-13,0 0 13,11 0-12,-11 0 12,0 0-9,0 0 9,12 2-9,-7 3 9,-5-5-6,0 0 6,7 5-6,0 8 6,-7-13-4,0 0 4,9 20-3,0 10 3,-9-30-1,0 0 1,7 31 0,-2-7 0,-5-24 0,0 0 0,4 19 0,-4-3 0,0-16 0,0 0 0,0 15 0,0 1 0,0-16-1,0 0 1,2 14 0,-1-4 0,1 0-1875</inkml:trace>
  <inkml:trace contextRef="#ctx0" brushRef="#br0" timeOffset="1366.4743">20116 11602 1972,'0'0'0,"0"0"0,-2-6 0,2 6 10,0 0-10,0 0 11,-11-12-11,11 12 25,0 0-25,-3-7 26,-1 1-26,4 6 13,0 0-13,-7-6 13,-5-4-13,12 10 5,0 0-5,-14-7 6,0 5-6,14 2 4,0 0-4,-18 0 4,-5 0-4,23 0 1,0 0-1,-30-1 1,-3 1-1,33 0 6,0 0-6,-36 3 6,8 6-6,28-9 13,0 0-13,-25 10 13,4 0-13,21-10 22,0 0-22,-17 7 23,3 2-23,14-9 33,0 0-33,-15 9 33,8-1-33,7-8 43,0 0-43,-3 11 44,3-1-44,0-10 40,0 0-40,3 10 41,3 1-41,-6-11 24,0 0-24,7 10 24,3 2-24,-10-12 14,0 0-14,16 19 15,9 6-15,-25-25 4,0 0-4,26 22 5,3-3-5,-29-19 1,0 0-1,26 14 1,-7 0-1,-19-14 0,0 0 0,15 14 0,-5-2 0,-10-12 0,0 0 0,5 8 0,-1 3 0,-4-11 0,0 0 0,2 7 0,-4 1 0,2-8-1,0 0 1,-5 13 0,-6 0 0,11-13-1,0 0 1,-21 14 0,-9-5 0,30-9-1,0 0 1,-32 9 0,4-6 0,28-3-1,0 0 1,-27 5 0,5 2 0,22-7-1,0 0 1,-22 4 0,12-6 0,10 2-4,0 0 4,-7-11-3,5-8 3,-3 0-1803</inkml:trace>
  <inkml:trace contextRef="#ctx0" brushRef="#br0" timeOffset="1593.4643">20241 11645 2084,'0'0'0,"0"0"0,7-5 0,-7 5 11,0 0-11,11-2 11,1-1-11,-12 3 73,0 0-73,26-2 74,22-5-74,0 0-1630</inkml:trace>
  <inkml:trace contextRef="#ctx0" brushRef="#br0" timeOffset="2237.5225">20742 11287 1715,'0'0'0,"0"0"0,-12-9 0,12 9 48,0 0-48,0 0 49,0 0-49,0 0 139,0 0-139,0 0 140,0 0-140,0 0 91,0 0-91,0 0 91,0 0-91,0 0 45,0 0-45,0 0 45,10 35-45,-10-35 26,0 0-26,12 41 27,3 2-27,-15-43 15,0 0-15,14 44 16,3-4-16,-17-40 9,0 0-9,18 31 9,-4-5-9,-14-26 6,0 0-6,12 22 7,-1-1-7,-11-21 2,0 0-2,11 15 2,-1-4-2,-10-11 0,0 0 0,9 7 1,-9-7-1,0 0 0,0 0 0,11 8 1,-4-4-1,-7-4 2,0 0-2,8-4 3,7-1-3,-15 5 6,0 0-6,17-10 6,3-6-6,-20 16 8,0 0-8,17-24 9,-4-11-9,-13 35 9,0 0-9,12-39 10,0-13-10,-12 52 3,0 0-3,14-56 4,-1-2-4,-13 58 0,0 0 0,14-52 0,-4 15 0,1 1-1848</inkml:trace>
  <inkml:trace contextRef="#ctx0" brushRef="#br0" timeOffset="2687.7395">21163 11529 1614,'0'0'0,"0"0"0,0 0 0,0 0 5,0 0-5,0 0 6,-7-3-6,7 3 50,0 0-50,0 0 50,0 0-50,0 0 37,0 0-37,7-4 38,-7 4-38,0 0 23,0 0-23,20-3 24,8-4-24,-28 7 22,0 0-22,30-7 22,-7 2-22,-23 5 19,0 0-19,19-6 20,-4 1-20,-15 5 16,0 0-16,14-7 17,-2-1-17,-12 8 9,0 0-9,11-6 10,-4 3-10,-7 3 0,0 0 0,0 0 0,5-9 0,-5 9-30,0 0 30,0 0-29,-4-7 29,4 7-87,0 0 87,0 0-86,-12 9 86,12-9-97,0 0 97,-7 7-97,0 2 97,7-9-34,0 0 34,-5 10-33,-6 2 33,11-12-9,0 0 9,-9 14-8,2 2 8,7-16 0,0 0 0,-9 20 0,-7 8 0,16-28 7,0 0-7,-14 28 8,7 3-8,7-31 25,0 0-25,0 36 26,0 9-26,0-45 32,0 0-32,4 42 33,5-13-33,-9-29 31,0 0-31,8 26 32,1-3-32,-9-23 24,0 0-24,7 15 24,-3-3-24,-1 0-1226</inkml:trace>
  <inkml:trace contextRef="#ctx0" brushRef="#br0" timeOffset="3769.5221">21523 11723 1188,'0'0'0,"0"0"0,-7-5 0,7 5 42,0 0-42,0 0 42,-7-4-42,7 4 54,0 0-54,0 0 55,0 0-55,0 0 48,0 0-48,0 9 49,0-9-49,0 0 49,0 0-49,0 0 50,0 0-50,0 0 42,0 0-42,0 0 43,0 0-43,0 0 30,0 0-30,2-12 30,3 0-30,-5 12 33,0 0-33,9-25 34,-2-11-34,-7 36 27,0 0-27,5-36 27,2 6-27,-7 30 21,0 0-21,8-22 21,-3 8-21,-5 14 23,0 0-23,5-10 24,0 3-24,-5 7 31,0 0-31,0 0 31,7-9-31,-7 9 35,0 0-35,0 0 35,6 10-35,-6-10 29,0 0-29,7 11 29,3 1-29,-10-12 22,0 0-22,13 14 23,1 3-23,-14-17 18,0 0-18,12 16 18,-3-4-18,-9-12 16,0 0-16,7 3 17,-7-3-17,0 0 10,0 0-10,12 5 11,-3-5-11,-9 0 11,0 0-11,11-1 11,1-3-11,-12 4 15,0 0-15,14-3 16,-1-9-16,-13 12 24,0 0-24,10-21 25,-1-7-25,-9 28 24,0 0-24,7-33 24,-3-7-24,-4 40 22,0 0-22,5-45 22,4-10-22,-9 55 16,0 0-16,12-52 16,2 11-16,0-1-1803</inkml:trace>
  <inkml:trace contextRef="#ctx0" brushRef="#br0" timeOffset="4056.2052">22298 11328 2252,'0'0'0,"0"0"0,0 0 0,0 0 26,0 0-26,0 0 26,0 0-26,0 0 38,0 0-38,5-8 39,6-8-39,-11 16 14,0 0-14,12-16 14,0 4-14,-12 12 0,0 0 0,18-12 0,5-2 0,-23 14-6,0 0 6,24-12-6,-2 0 6,-1 2-1738</inkml:trace>
  <inkml:trace contextRef="#ctx0" brushRef="#br0" timeOffset="4339.1837">22374 11500 1670,'0'0'0,"0"0"0,8-4 0,-8 4 0,0 0 0,9-3 1,2-3-1,-11 6 65,0 0-65,14-6 65,7-7-65,-21 13 95,0 0-95,28-15 96,11-2-96,-39 17 57,0 0-57,41-16 58,-4 7-58,-37 9 52,0 0-52,33-8 52,-5-4-52,-28 12 25,0 0-25,25-11 26,-7 6-26,-1 2-1637</inkml:trace>
  <inkml:trace contextRef="#ctx0" brushRef="#br0" timeOffset="5300.4889">23317 10479 1479,'0'0'0,"0"0"0,0 5 0,0-5 26,0 0-26,0 8 27,0 4-27,0-12 69,0 0-69,-2 20 69,-1 9-69,3-29 50,0 0-50,-4 35 50,3-3-50,1-32 45,0 0-45,-4 35 46,1 7-46,3-42 37,0 0-37,-6 53 38,-3 18-38,9-71 32,0 0-32,-5 78 32,3 10-32,2-88 29,0 0-29,2 89 30,0-8-30,-2-81 27,0 0-27,5 86 27,6 11-27,-11-97 31,0 0-31,16 89 31,3-18-31,-19-71 29,0 0-29,19 58 29,3-14-29,-22-44 35,0 0-35,23 31 36,-2-5-36,-21-26 32,0 0-32,28 19 32,5-7-32,-33-12 17,0 0-17,36 3 18,-1-10-18,0 1-1743</inkml:trace>
  <inkml:trace contextRef="#ctx0" brushRef="#br0" timeOffset="5600.2442">23578 10733 1569,'0'0'0,"0"0"0,0-9 0,0 9 1,0 0-1,2-7 1,-2 7-1,0 0 7,0 0-7,5-8 8,-5 8-8,0 0 56,0 0-56,6-11 57,-6 11-57,0 0 63,0 0-63,0 0 63,12 11-63,-12-11 66,0 0-66,12 15 67,4 18-67,-16-33 49,0 0-49,14 45 50,-1 4-50,-13-49 45,0 0-45,8 45 46,-1-2-46,-7-43 30,0 0-30,6 36 30,1-12-30,0 2-1596</inkml:trace>
  <inkml:trace contextRef="#ctx0" brushRef="#br0" timeOffset="5782.904">23670 10498 1636,'0'0'0,"0"0"0,0 0 0,0 0 51,0 0-51,-2-7 51,2 7-51,0 0 68,0 0-68,0 0 68,-5 5-68,5-5 28,0 0-28,-2 14 29,-5 10-29,0 0-1389</inkml:trace>
  <inkml:trace contextRef="#ctx0" brushRef="#br0" timeOffset="6353.1095">23950 10769 1715,'0'0'0,"0"0"0,0 0 0,0 0-14,0 0 14,-7 0-13,7 0 13,0 0 8,0 0-8,0 0 9,7 0-9,-7 0 40,0 0-40,0 0 41,9 12-41,-9-12 35,0 0-35,9 18 35,0 18-35,-9-36 44,0 0-44,9 40 45,-4-4-45,-5-36 40,0 0-40,7 28 41,2-4-41,-9-24 28,0 0-28,9 21 29,-2-6-29,-7-15 19,0 0-19,3 13 20,-1-5-20,0 1-1532</inkml:trace>
  <inkml:trace contextRef="#ctx0" brushRef="#br0" timeOffset="6681.5468">23882 10830 819,'0'0'0,"0"0"0,-13-19 0,13 19 48,0 0-48,-9-14 49,4 7-49,5 7 47,0 0-47,0-9 48,2-1-48,-2 10 33,0 0-33,3-10 33,3 3-33,-6 7 39,0 0-39,19-5 40,20-2-40,-39 7 39,0 0-39,39-7 40,-11 5-40,-28 2 53,0 0-53,28 0 54,9 2-54,-37-2 68,0 0-68,36 7 69,-12-2-69,-24-5 75,0 0-75,23 10 75,2 2-75,-25-12 58,0 0-58,23 25 59,-7 14-59,-16-39 50,0 0-50,8 42 50,-6-6-50,-2-36 42,0 0-42,-3 37 42,-3-6-42,6-31 40,0 0-40,-12 29 41,-4-8-41,16-21 33,0 0-33,-21 19 34,-5-5-34,26-14 24,0 0-24,-30 10 25,-2-5-25,0 2-1536</inkml:trace>
  <inkml:trace contextRef="#ctx0" brushRef="#br0" timeOffset="7041.6697">23635 11349 1479,'0'0'0,"0"0"0,-16 5 0,16-5 17,0 0-17,-14 5 17,3-5-17,11 0 23,0 0-23,-7-3 23,7 3-23,0 0 15,0 0-15,0 0 16,2-7-16,-2 7 7,0 0-7,0 0 7,14-9-7,-14 9 9,0 0-9,21-8 10,16-13-10,-37 21 27,0 0-27,44-24 28,6-1-28,-50 25 38,0 0-38,58-24 39,12 2-39,-70 22 42,0 0-42,71-21 42,-2 4-42,-69 17 52,0 0-52,60-19 53,-14 5-53,-46 14 15,0 0-15,37-12 16,-4 3-16,-1 2-1422</inkml:trace>
  <inkml:trace contextRef="#ctx0" brushRef="#br0" timeOffset="7509.1252">23853 11583 1681,'0'0'0,"0"0"0,-14-11 0,14 11 34,0 0-34,-9-7 34,9 7-34,0 0 105,0 0-105,0-8 106,0 8-106,0 0 70,0 0-70,0 0 71,0 0-71,0 0 34,0 0-34,0 12 35,4-4-35,-4-8 25,0 0-25,7 16 26,2 8-26,-9-24 19,0 0-19,10 28 20,-1-2-20,-9-26 15,0 0-15,7 24 16,0 4-16,-7-28 11,0 0-11,7 21 12,-1-6-12,-6-15 4,0 0-4,3 5 4,-3-5-4,0 0-1682</inkml:trace>
  <inkml:trace contextRef="#ctx0" brushRef="#br0" timeOffset="7822.7662">24077 11548 975,'0'0'0,"0"0"0,11-14 0,-11 14 42,0 0-42,9-12 42,-2 7-42,-7 5 75,0 0-75,0 0 75,0 0-75,0 0 45,0 0-45,0 0 46,-18 17-46,18-17 19,0 0-19,-16 19 20,-1-1-20,17-18 10,0 0-10,-18 19 10,2-7-10,16-12 11,0 0-11,-14 12 11,5 0-11,9-12 17,0 0-17,-7 7 17,7-7-17,0 0 30,0 0-30,-9 8 30,9-8-30,0 0 45,0 0-45,0 0 46,0 0-46,0 0 55,0 0-55,-3 9 56,3-9-56,0 0 53,0 0-53,3 7 54,-3-7-54,0 0 55,0 0-55,11 10 56,1-1-56,-12-9 45,0 0-45,20 12 45,6 0-45,-26-12 56,0 0-56,23 11 57,-9-3-57,-14-8 27,0 0-27,13 6 28,-1-3-28,0 0-1555</inkml:trace>
  <inkml:trace contextRef="#ctx0" brushRef="#br0" timeOffset="8257.9398">24240 11569 1468,'0'0'0,"0"0"0,0 0 0,0 0 28,0 0-28,0 0 29,-6 17-29,6-17 42,0 0-42,-1 16 42,1-2-42,0-14 25,0 0-25,1 19 25,1 5-25,-2-24 9,0 0-9,2 29 10,0 6-10,-2-35 5,0 0-5,1 27 6,1-4-6,-2-23 2,0 0-2,2 17 2,-4-6-2,2-11 5,0 0-5,-3 8 5,3-1-5,0-7 8,0 0-8,0 0 8,0 0-8,0 0 20,0 0-20,0 0 20,-9-3-20,9 3 26,0 0-26,0-5 27,0-6-27,0 11 33,0 0-33,2-14 33,1-15-33,-3 29 33,0 0-33,5-29 34,1 3-34,-6 26 33,0 0-33,7-23 34,2-1-34,-9 24 27,0 0-27,10-24 28,1 5-28,-11 19 21,0 0-21,10-14 21,1 3-21,-11 11 17,0 0-17,11-7 17,-3 2-17,-8 5 9,0 0-9,7-5 9,-7 5-9,0 0 7,0 0-7,13 4 8,10 9-8,-23-13 21,0 0-21,28 18 22,-5-3-22,-23-15 38,0 0-38,17 21 38,-1 0-38,-16-21 45,0 0-45,16 22 46,0 1-46,-16-23 16,0 0-16,14 21 16,-7-6-16,0 1-1754</inkml:trace>
  <inkml:trace contextRef="#ctx0" brushRef="#br0" timeOffset="8738.6215">24416 10498 1491,'0'0'0,"0"0"0,16 0 0,-16 0 70,0 0-70,11 1 71,-4 3-71,-7-4 112,0 0-112,12 12 112,9 9-112,-21-21 72,0 0-72,27 27 72,1-2-72,-28-25 60,0 0-60,26 32 61,-1 8-61,-25-40 54,0 0-54,21 57 55,-3 11-55,-18-68 41,0 0-41,12 81 41,-7 7-41,-5-88 24,0 0-24,0 94 24,-7-9-24,7-85 12,0 0-12,-10 90 13,-3 5-13,13-95 6,0 0-6,-15 85 6,-5-20-6,1 1-1738</inkml:trace>
  <inkml:trace contextRef="#ctx0" brushRef="#br0" timeOffset="11170.9928">22882 11851 774,'0'0'0,"0"0"0,0 0 0,0 0 166,0 0-166,-8 7 167,8-7-167,0 0 106,0 0-106,0 0 107,0 0-107,0 0 71,0 0-71,0 0 72,0 0-72,0 0 43,0 0-43,0 0 44,0 0-44,0 0 37,0 0-37,0 0 37,0 0-37,0 0 49,0 0-49,0 0 50,11 7-50,-11-7 72,0 0-72,16 17 72,10 9-72,-26-26 82,0 0-82,27 28 83,-4-4-83,-23-24 65,0 0-65,24 24 66,12 7-66,-36-31 34,0 0-34,31 26 35,-13-10-35,-18-16 22,0 0-22,12 14 22,8 5-22,-20-19 12,0 0-12,18 20 13,-11-7-13,-7-13 17,0 0-17,3 5 18,-3-5-18,0 0 28,0 0-28,0 0 29,7 7-29,-7-7 24,0 0-24,0 0 24,0 0-24,0 0 15,0 0-15,0 0 16,2-11-16,-2 11 15,0 0-15,-4-17 15,-1-4-15,5 21 11,0 0-11,-10-34 11,-3-4-11,13 38 4,0 0-4,-14-47 5,0-3-5,14 50 1,0 0-1,-14-61 1,-4-10-1,18 71 0,0 0 0,-17-73 0,4 6 0,13 67 0,0 0 0,-10-64 0,1 0 0,9 64-1,0 0 1,-7-73-1,0-3 1,7 76-1,0 0 1,-7-69 0,0 10 0,7 59 0,0 0 0,-9-50 0,-2 5 0,11 45 2,0 0-2,-10-37 3,3-2-3,7 39 8,0 0-8,-4-45 9,0-2-9,4 47 16,0 0-16,-3-49 16,-1-1-16,4 50 10,0 0-10,-1-48 11,-1 5-11,2 43 7,0 0-7,-2-37 7,-1 8-7,3 29 4,0 0-4,-2-33 4,2 0-4,0 33 2,0 0-2,2-35 2,-1-3-2,-1 38 1,0 0-1,2-36 1,0 1-1,-2 35 1,0 0-1,2-32 1,3-5-1,-5 37 2,0 0-2,5-33 3,-1 13-3,-4 20 5,0 0-5,2-16 6,1 2-6,-3 14 6,0 0-6,4-14 7,-1 2-7,-3 12 14,0 0-14,4-8 14,-1 1-14,-3 7 15,0 0-15,0 0 16,7-9-16,-7 9 20,0 0-20,0 0 21,11-7-21,-11 7 22,0 0-22,12-5 23,9-6-23,-21 11 19,0 0-19,27-10 19,1 1-19,-28 9 14,0 0-14,37-7 14,9 4-14,-46 3 7,0 0-7,48-3 8,-8-3-8,-40 6 8,0 0-8,44-8 8,14-4-8,-58 12 7,0 0-7,69-13 8,5 3-8,-74 10 9,0 0-9,76-10 9,-4 3-9,-72 7 10,0 0-10,69-11 11,7-2-11,-76 13 12,0 0-12,81-18 12,4-1-12,-85 19 15,0 0-15,83-22 16,-11-1-16,-72 23 14,0 0-14,65-22 14,-6-1-14,-59 23 14,0 0-14,53-22 15,-9 1-15,-44 21 11,0 0-11,37-23 11,-7 10-11,-30 13 5,0 0-5,24-12 5,-8-4-5,0 2-2270</inkml:trace>
  <inkml:trace contextRef="#ctx0" brushRef="#br0" timeOffset="18077.6514">20095 15904 606,'0'0'0,"0"0"0,0 0 0,0 0 108,0 0-108,0 0 108,0 0-108,0 0 155,0 0-155,0 0 155,0 0-155,0 0 77,0 0-77,0 0 78,0 0-78,0 0 68,0 0-68,0 0 69,0 0-69,0 0 44,0 0-44,0 0 45,19-12-45,-19 12 32,0 0-32,0 0 32,0 0-32,0 0 36,0 0-36,0 0 37,0 0-37,0 0 47,0 0-47,0 0 47,0 0-47,0 0 48,0 0-48,0 0 49,0 0-49,0 0 42,0 0-42,0 0 42,0 0-42,0 0 35,0 0-35,0 0 36,0 0-36,0 0 28,0 0-28,-11-9 28,3 7-28,8 2 21,0 0-21,-7-1 21,7 1-21,0 0 16,0 0-16,-8-6 17,8 6-17,0 0 13,0 0-13,-7-12 14,4 4-14,3 8 12,0 0-12,0-11 12,0-3-12,0 14 9,0 0-9,2-15 10,-1-1-10,-1 16 8,0 0-8,6-19 9,4 2-9,-10 17 11,0 0-11,11-19 12,-1 2-12,-10 17 14,0 0-14,7-13 15,4 7-15,-11 6 13,0 0-13,11-4 14,1 2-14,-12 2 16,0 0-16,7-3 17,-7 3-17,0 0 14,0 0-14,11 3 15,-4 6-15,-7-9 13,0 0-13,12 21 13,6 15-13,-18-36 11,0 0-11,14 43 12,-7-10-12,-7-33 9,0 0-9,0 37 9,-2 8-9,2-45 3,0 0-3,-7 45 4,-4-6-4,11-39 1,0 0-1,-12 40 2,-4-2-2,16-38 0,0 0 0,-16 40 0,4 2 0,12-42-2,0 0 2,-16 36-2,4-10 2,12-26-8,0 0 8,-11 15-7,2-2 7,9-13-10,0 0 10,-7 8-9,7-8 9,0 0-7,0 0 7,-7 7-7,7-7 7,0 0-5,0 0 5,-10-7-5,10 7 5,0 0-2,0 0 2,0-15-2,5-1 2,-5 16-1,0 0 1,7-19 0,2 3 0,-9 16 0,0 0 0,10-13 0,1-3 0,-11 16 0,0 0 0,9-14 0,-2 7 0,-7 7 1,0 0-1,0 0 1,7-3-1,-7 3 3,0 0-3,7 7 3,11 10-3,-18-17 6,0 0-6,23 23 7,-2 1-7,-21-24 14,0 0-14,21 24 15,5 5-15,-26-29 21,0 0-21,30 28 21,-1-7-21,-29-21 14,0 0-14,26 14 15,-1-7-15,-1 0-1805</inkml:trace>
  <inkml:trace contextRef="#ctx0" brushRef="#br0" timeOffset="19128.5487">20735 15835 505,'0'0'0,"0"0"0,0 0 0,0 0 154,0 0-154,-9 0 154,9 0-154,0 0 141,0 0-141,0 0 141,0 0-141,0 0 112,0 0-112,-7 0 113,7 0-113,0 0 110,0 0-110,0 0 110,4 7-110,-4-7 91,0 0-91,0 0 91,0 0-91,0 0 84,0 0-84,1 8 85,1 4-85,-2-12 69,0 0-69,5 26 70,4 16-70,-9-42 55,0 0-55,9 50 56,-4 5-56,-5-55 35,0 0-35,6 64 35,1 9-35,-7-73 30,0 0-30,5 62 30,0-20-30,-5-42 35,0 0-35,4 29 35,-4-10-35,0-19 16,0 0-16,0 12 17,1-3-17,1 0-1721</inkml:trace>
  <inkml:trace contextRef="#ctx0" brushRef="#br0" timeOffset="19624.3843">21003 15994 1423,'0'0'0,"0"0"0,0 0 0,0 0 57,0 0-57,0 0 58,7 0-58,-7 0 96,0 0-96,0 0 97,0 0-97,0 0 32,0 0-32,0 0 32,-7 3-32,7-3 13,0 0-13,-7 4 14,0 1-14,7-5 6,0 0-6,-7 9 6,-2 3-6,9-12 3,0 0-3,-14 14 3,-2 3-3,16-17 1,0 0-1,-18 19 2,-1 0-2,19-19 1,0 0-1,-16 16 1,7-3-1,9-13 1,0 0-1,-5 11 1,0-1-1,5-10 2,0 0-2,-6 7 2,6-7-2,0 0 3,0 0-3,0 0 4,0 0-4,0 0 4,0 0-4,0 0 5,0 0-5,0 0 5,0 0-5,0 0 6,0 0-6,0 0 4,0 0-4,7 9 4,6-6-4,-13-3 2,0 0-2,16 5 2,0 4-2,-16-9 4,0 0-4,19 9 5,2-2-5,-21-7 22,0 0-22,21 6 23,-1 3-23,-20-9 35,0 0-35,19 12 35,2 4-35,-21-16 38,0 0-38,20 12 38,-8-3-38,-12-9 34,0 0-34,9 8 34,-2-1-34,-7-7 22,0 0-22,7 5 23,0 1-23,0-1-1593</inkml:trace>
  <inkml:trace contextRef="#ctx0" brushRef="#br0" timeOffset="20074.5066">21178 16215 1379,'0'0'0,"0"0"0,0 9 0,0-9 19,0 0-19,0 0 20,0 7-20,0-7 39,0 0-39,0 0 40,0 0-40,0 0 31,0 0-31,5 7 32,0 0-32,-5-7 13,0 0-13,7 14 13,2 5-13,-9-19 9,0 0-9,9 19 10,-2-5-10,-7-14 10,0 0-10,3 10 10,1 0-10,-4-10 8,0 0-8,4 11 8,-3-3-8,-1-8 8,0 0-8,0 9 8,0-9-8,0 0 18,0 0-18,2 9 19,-2-9-19,0 0 28,0 0-28,5 7 29,-5-7-29,0 0 32,0 0-32,2 6 32,-2-6-32,0 0 33,0 0-33,7-3 34,-7 3-34,0 0 28,0 0-28,11-16 28,-6 1-28,-5 15 19,0 0-19,5-24 19,6-6-19,-11 30 11,0 0-11,7-31 12,4 2-12,-11 29 4,0 0-4,10-32 5,6 3-5,-16 29 7,0 0-7,16-21 8,-2 11-8,-14 10 14,0 0-14,11-4 14,-4 4-14,-7 0 12,0 0-12,7 4 12,3 8-12,-10-12 29,0 0-29,16 26 29,7 14-29,-23-40 35,0 0-35,23 43 35,-7-1-35,-16-42 35,0 0-35,14 41 36,4 4-36,-18-45 27,0 0-27,19 47 27,-3-4-27,0-1-1686</inkml:trace>
  <inkml:trace contextRef="#ctx0" brushRef="#br0" timeOffset="21545.815">21874 16181 1894,'0'0'0,"0"0"0,0 0 0,0 0 69,0 0-69,0 8 69,0-8-69,0 0 125,0 0-125,0 0 125,0 0-125,0 0 91,0 0-91,7 12 92,4 8-92,-11-20 42,0 0-42,16 27 42,0 4-42,-16-31 29,0 0-29,16 32 30,3 2-30,-19-34 34,0 0-34,21 43 35,2 9-35,-23-52 31,0 0-31,23 57 31,0 6-31,-23-63 21,0 0-21,21 57 21,-9-10-21,-12-47 13,0 0-13,11 38 14,-2-12-14,-9-26 5,0 0-5,5 19 6,-1-6-6,-4-13 1,0 0-1,1 11 1,1-4-1,-2-7 0,0 0 0,0 0 0,7 7 0,-7-7 0,0 0 0,0 0 0,2 7 0,-2-7 0,0 0 0,0 0 0,0-14 0,0 14 1,0 0-1,-2-28 1,-3-13-1,5 41 2,0 0-2,-7-58 3,2-19-3,5 77 4,0 0-4,-4-82 4,-1 3-4,5 79 3,0 0-3,-5-89 3,-1-9-3,6 98 1,0 0-1,-3-99 1,-3 14-1,6 85 0,0 0 0,-5-71 1,-4 7-1,9 64 0,0 0 0,-7-55 1,2 8-1,5 47 0,0 0 0,-5-41 0,3 3 0,2 38 0,0 0 0,0-35 1,-2 9-1,2 26 2,0 0-2,-2-22 2,1-1-2,1 23 2,0 0-2,1-22 2,5 1-2,-6 21 4,0 0-4,5-18 4,0 6-4,-5 12 0,0 0 0,6-12 1,-1-2-1,-5 14-1,0 0 1,5-13 0,2-3 0,-7 16-4,0 0 4,7-14-4,0 5 4,-7 9-8,0 0 8,4-6-8,-4 6 8,0 0-13,0 0 13,0 0-12,5-9 12,-5 9-10,0 0 10,0 0-9,5-10 9,-5 10-8,0 0 8,0 0-7,7-4 7,-7 4-7,0 0 7,0 0-7,8-5 7,-8 5-7,0 0 7,0 0-7,7-7 7,-7 7-9,0 0 9,0 0-8,8-2 8,-8 2-9,0 0 9,9 0-8,2-2 8,-11 2-5,0 0 5,10-1-5,-1-3 5,-9 4-2,0 0 2,9-1-1,0 2 1,-9-1 0,0 0 0,12 2 0,4-2 0,-16 0 1,0 0-1,19-2 2,8 1-2,-27 1 3,0 0-3,30-2 4,2 2-4,-32 0 9,0 0-9,35-2 10,13-3-10,-48 5 13,0 0-13,58-9 14,9-5-14,-67 14 17,0 0-17,70-17 18,4-4-18,-74 21 20,0 0-20,76-24 20,0-5-20,-76 29 21,0 0-21,78-28 22,6 9-22,-84 19 20,0 0-20,82-19 21,-14 2-21,-68 17 15,0 0-15,55-14 15,-21 5-15,-34 9 11,0 0-11,30-7 11,3 0-11,-33 7 7,0 0-7,30-5 7,-11 2-7,-19 3 5,0 0-5,15 0 6,-5 0-6,-10 0 2,0 0-2,0 0 3,7 5-3,0 0-2192</inkml:trace>
  <inkml:trace contextRef="#ctx0" brushRef="#br0" timeOffset="22327.6447">22608 15634 1121,'0'0'0,"0"0"0,-12-5 0,12 5 212,0 0-212,-9-6 212,9 6-212,0 0 91,0 0-91,-9 0 92,9 0-92,0 0 50,0 0-50,0 0 51,0 0-51,0 0 21,0 0-21,-7-1 22,7 1-22,0 0 11,0 0-11,0 0 11,0 0-11,0 0 22,0 0-22,0 0 22,-7 7-22,7-7 28,0 0-28,2 7 29,1 5-29,-3-12 31,0 0-31,6 26 32,1 20-32,-7-46 27,0 0-27,7 44 28,-2-18-28,-5-26 24,0 0-24,5 20 24,2-4-24,-7-16 18,0 0-18,7 12 19,-1-3-19,-6-9 15,0 0-15,0 0 16,5 8-16,2 1-1612</inkml:trace>
  <inkml:trace contextRef="#ctx0" brushRef="#br0" timeOffset="22477.7893">22523 15620 1323,'0'0'0,"0"0"0,-7-7 0,7 7 78,0 0-78,0 0 78,0 0-78,0 0-1050</inkml:trace>
  <inkml:trace contextRef="#ctx0" brushRef="#br0" timeOffset="22701.6622">22691 15696 886,'0'0'0,"0"0"0,16-3 0,-16 3 11,0 0-11,12-2 11,-3 0-11,-9 2 1,0 0-1,7 2 2,-7-2-2,0 0 105,0 0-105,12 10 106,-12-10-106,0 0 157,0 0-157,13 18 157,-3 13-157,-10-31 115,0 0-115,11 33 116,-4-4-116,-7-29 89,0 0-89,4 28 89,-3 3-89,-1-31 67,0 0-67,0 26 67,0-7-67,0-19 45,0 0-45,4 14 46,-2-6-46,-2-8 22,0 0-22,0 0 23,1 9-23,1 0-1527</inkml:trace>
  <inkml:trace contextRef="#ctx0" brushRef="#br0" timeOffset="23031.5311">22790 15764 1513,'0'0'0,"0"0"0,0 0 0,0 0 8,0 0-8,7 7 8,-7-7-8,0 0 10,0 0-10,7-2 10,0-2-10,-7 4 8,0 0-8,7-3 8,2 3-8,-9 0 5,0 0-5,10 0 5,5 0-5,-15 0 11,0 0-11,17 3 11,1 3-11,-18-6 27,0 0-27,19 7 27,1 1-27,-20-8 47,0 0-47,15 4 48,-4 4-48,-11-8 51,0 0-51,9 9 52,0 7-52,-9-16 47,0 0-47,9 24 48,-6 0-48,-3-24 41,0 0-41,-5 26 41,-11-2-41,16-24 37,0 0-37,-21 21 38,-6-4-38,27-17 29,0 0-29,-26 16 29,3-1-29,23-15 6,0 0-6,-25 14 6,0 2-6,1-1-1569</inkml:trace>
  <inkml:trace contextRef="#ctx0" brushRef="#br0" timeOffset="23392.6715">22430 16215 1076,'0'0'0,"0"0"0,-7 7 0,7-7 38,0 0-38,-7 4 39,7-4-39,0 0 75,0 0-75,0 0 76,0 0-76,0 0 73,0 0-73,0 0 73,12-4-73,-12 4 68,0 0-68,18-1 69,17-1-69,-35 2 56,0 0-56,49-4 57,17-3-57,-66 7 64,0 0-64,69-13 64,3-8-64,-72 21 68,0 0-68,74-21 68,0 2-68,-74 19 87,0 0-87,78-17 88,1-1-88,-79 18 83,0 0-83,74-19 84,-16 2-84,-58 17 57,0 0-57,44-10 58,-17 4-58,-27 6 23,0 0-23,19-3 24,-3 3-24,0 0-1791</inkml:trace>
  <inkml:trace contextRef="#ctx0" brushRef="#br0" timeOffset="23844.9753">22747 16407 1748,'0'0'0,"0"0"0,8 7 0,-8-7 54,0 0-54,0 0 55,8 7-55,-8-7 84,0 0-84,0 0 84,0 0-84,0 0 61,0 0-61,14 21 61,6 15-61,-20-36 35,0 0-35,19 40 35,-6-2-35,-13-38 33,0 0-33,10 31 33,-1-6-33,-9-25 29,0 0-29,5 22 30,-1-5-30,-4-17 25,0 0-25,3 14 26,-3-5-26,2 0-1735</inkml:trace>
  <inkml:trace contextRef="#ctx0" brushRef="#br0" timeOffset="24203.4644">22959 16451 1435,'0'0'0,"0"0"0,-7 0 0,7 0 66,0 0-66,-7 0 66,7 0-66,0 0 70,0 0-70,-11 1 71,6 6-71,5-7 40,0 0-40,-9 9 41,-3 1-41,12-10 22,0 0-22,-16 11 23,-3 3-23,19-14 11,0 0-11,-18 12 12,6-2-12,12-10 6,0 0-6,-7 10 7,1 3-7,6-13 10,0 0-10,-5 17 11,0 2-11,5-19 13,0 0-13,-6 17 14,3-3-14,3-14 18,0 0-18,0 9 19,2-2-19,-2-7 21,0 0-21,0 0 22,0 0-22,0 0 20,0 0-20,5 8 21,6 3-21,-11-11 17,0 0-17,21 14 17,11 1-17,-32-15 18,0 0-18,29 14 19,-4-4-19,-25-10 20,0 0-20,21 7 20,1-5-20,-22-2 17,0 0-17,24-2 17,6-6-17,0-1-1578</inkml:trace>
  <inkml:trace contextRef="#ctx0" brushRef="#br0" timeOffset="24623.7901">23065 16601 1435,'0'0'0,"0"0"0,7 9 0,-7-9 38,0 0-38,0 0 38,11 7-38,-11-7 52,0 0-52,0 0 52,10 3-52,-10-3 27,0 0-27,0 0 28,11 9-28,-11-9 1,0 0-1,9 12 2,8 12-2,-17-24 0,0 0 0,18 26 0,-9-5 0,-9-21 0,0 0 0,7 16 0,-2-1 0,-5-15 0,0 0 0,5 12 0,-1-3 0,-4-9 1,0 0-1,0 9 2,0-2-2,0-7 2,0 0-2,0 0 3,5 10-3,-5-10 2,0 0-2,0 0 2,0 0-2,0 0 1,0 0-1,4-9 1,1-3-1,-5 12 0,0 0 0,7-19 1,0-7-1,-7 26 0,0 0 0,9-38 1,0-10-1,-9 48 0,0 0 0,10-49 1,1 11-1,-11 38 0,0 0 0,12-28 1,2 9-1,-14 19 1,0 0-1,11-10 1,-11 10-1,0 0 9,0 0-9,9-5 9,-9 5-9,0 0 28,0 0-28,10 21 29,1 24-29,-11-45 40,0 0-40,12 53 40,2-1-40,-14-52 46,0 0-46,13 45 47,-8-10-47,-5-35 48,0 0-48,4 27 48,-3-9-48,1-1-1468</inkml:trace>
  <inkml:trace contextRef="#ctx0" brushRef="#br0" timeOffset="25811.4123">20975 16553 897,'0'0'0,"0"0"0,0 0 0,0 0 203,0 0-203,7-7 203,-7 7-203,0 0 183,0 0-183,7-9 184,-2 2-184,-5 7 114,0 0-114,9-8 115,3-1-115,-12 9 72,0 0-72,18-14 72,7-1-72,-25 15 46,0 0-46,33-23 46,11-10-46,-44 33 52,0 0-52,55-43 52,14-14-52,-2 0-1620</inkml:trace>
  <inkml:trace contextRef="#ctx0" brushRef="#br0" timeOffset="26800.8704">20419 15454 1670,'0'0'0,"0"0"0,0 0 0,0 0 52,0 0-52,7 7 53,-7-7-53,0 0 71,0 0-71,7-5 71,-7 5-71,0 0 30,0 0-30,13 0 30,-5 5-30,-8-5 7,0 0-7,16 12 8,11 10-8,-27-22 11,0 0-11,24 19 11,-6 2-11,-18-21 19,0 0-19,18 21 20,-1-2-20,-17-19 12,0 0-12,16 21 13,-7-7-13,-9-14 8,0 0-8,5 7 9,-5-7-9,0 0 5,0 0-5,0 0 6,7 6-6,-7-6 3,0 0-3,0 0 3,13-3-3,-13 3 3,0 0-3,7-7 3,-2-7-3,-5 14 3,0 0-3,0-19 4,-2-8-4,2 27 5,0 0-5,-5-26 5,1 3-5,4 23 6,0 0-6,-1-21 6,-1-5-6,2 26 6,0 0-6,-2-29 7,0-7-7,2 36 7,0 0-7,-1-42 7,-1-3-7,2 45 8,0 0-8,0-38 9,3 15-9,-3 23 7,0 0-7,2-15 8,-2 1-8,0 14 6,0 0-6,2-9 6,-2 9-6,0 0 6,0 0-6,0 0 6,7-3-6,-7 3 12,0 0-12,0 0 13,9 0-13,-9 0 22,0 0-22,10 2 23,12 5-23,-22-7 33,0 0-33,37 8 33,8 4-33,-45-12 37,0 0-37,48 12 38,-6-3-38,-42-9 28,0 0-28,43 5 29,4-3-29,-47-2 29,0 0-29,45-3 29,-12-6-29,-33 9 29,0 0-29,28-14 30,4-3-30,-32 17 20,0 0-20,30-17 20,-4 1-20,-3 0-1932</inkml:trace>
  <inkml:trace contextRef="#ctx0" brushRef="#br0" timeOffset="28767.7175">20476 17970 1605,'0'0'0,"0"0"138,0 0-138,8-52 138,-1 16-138,-7 36 89,0 0-89,9-26 89,0 9-89,-9 17 31,0 0-31,9-14 31,-4 0-31,-5 14 17,0 0-17,5-14 18,1 2-18,-6 12 14,0 0-14,9-10 15,1 1-15,-10 9 16,0 0-16,11-9 16,-2 1-16,-9 8 18,0 0-18,8-7 18,5 3-18,-13 4 18,0 0-18,10-1 18,-3 1-18,-7 0 17,0 0-17,9 3 18,2 4-18,-11-7 24,0 0-24,16 19 24,8 19-24,-24-38 19,0 0-19,23 50 20,-10 4-20,-13-54 13,0 0-13,5 50 13,-2-5-13,-3-45 5,0 0-5,-5 43 6,-2 1-6,7-44 1,0 0-1,-14 41 2,-7-5-2,21-36-4,0 0 4,-27 32-3,1-3 3,26-29-35,0 0 35,-27 28-35,1-4 35,26-24-65,0 0 65,-30 19-64,4-7 64,26-12-67,0 0 67,-22 9-66,5-6 66,17-3-48,0 0 48,-14-2-47,5-4 47,9 6-18,0 0 18,-7-9-17,3-3 17,4 12-3,0 0 3,2-14-2,7-2 2,-9 16 0,0 0 0,12-15 1,4 3-1,-16 12 7,0 0-7,18-11 7,-2 4-7,-16 7 19,0 0-19,15-5 20,-2 3-20,-13 2 38,0 0-38,10 0 38,-3 4-38,-7-4 48,0 0-48,11 7 49,1 3-49,-12-10 46,0 0-46,20 16 46,3 8-46,-23-24 44,0 0-44,21 24 45,-5-5-45,-16-19 36,0 0-36,12 16 36,-1-1-36,-11-15 21,0 0-21,12 14 21,6-3-21,-4-1-1815</inkml:trace>
  <inkml:trace contextRef="#ctx0" brushRef="#br0" timeOffset="29504.5014">20975 18143 1118,'0'0'0,"0"0"188,0 0-188,0 0 188,0 0-188,0 0 108,0 0-108,0 0 109,0 0-109,0 0 68,0 0-68,0 7 68,0-7-68,0 0 97,0 0-97,0 0 97,0 0-97,0 0 48,0 0-48,3 7 48,-3-7-48,0 0 32,0 0-32,6 10 33,-3 4-33,-3-14 19,0 0-19,7 23 20,5 15-20,-12-38 11,0 0-11,15 40 11,-5-7-11,-10-33 6,0 0-6,9 29 6,5 0-6,-14-29 0,0 0 0,11 26 1,-4-8-1,-7-18-1,0 0 1,3 12 0,-1-5 0,-2-7-4,0 0 4,0 0-3,4 5 3,-4-5-7,0 0 7,0 0-7,7 2 7,-7-2-7,0 0 7,3-6-7,-3-9 7,0 15-3,0 0 3,-2-28-3,-1-12 3,3 40-1,0 0 1,-4-46 0,3-10 0,1 56 0,0 0 0,-4-60 0,-3-11 0,7 71 2,0 0-2,-5-80 3,6-12-3,-1 92 5,0 0-5,6-93 6,-3 6-6,-3 87 10,0 0-10,4-83 10,3 0-10,-7 83 11,0 0-11,9-69 11,-2 26-11,-7 43 5,0 0-5,7-28 5,0 16-5,-7 12 1,0 0-1,0 0 1,10 2-1,-3-1-1668</inkml:trace>
  <inkml:trace contextRef="#ctx0" brushRef="#br0" timeOffset="30556.5995">21425 17742 1520,'0'0'0,"0"0"85,0 0-85,0 0 86,-8-2-86,8 2 64,0 0-64,0 0 65,0 0-65,0 0 44,0 0-44,-1 9 44,1-9-44,0 0 38,0 0-38,5 13 38,0 26-38,-5-39 38,0 0-38,6 53 38,-3 9-38,-3-62 36,0 0-36,2 58 36,0-8-36,-2-50 31,0 0-31,1 43 32,-1-8-32,0-35 24,0 0-24,-1 27 24,-1-6-24,0 0-1623</inkml:trace>
  <inkml:trace contextRef="#ctx0" brushRef="#br0" timeOffset="31034.5199">21552 17894 1673,'0'0'0,"0"0"85,0 0-85,0 0 85,-8-3-85,8 3 56,0 0-56,0 0 57,-1 10-57,1-10 22,0 0-22,0 14 22,-4 10-22,4-24 31,0 0-31,-5 24 31,0-1-31,5-23 28,0 0-28,-6 20 29,-3 5-29,9-25 32,0 0-32,-8 26 33,-5-2-33,13-24 28,0 0-28,-8 19 28,2-5-28,6-14 17,0 0-17,-3 12 17,-1-2-17,4-10 9,0 0-9,-2 9 9,1-2-9,1-7 7,0 0-7,0 0 8,-4 7-8,4-7 3,0 0-3,0 0 4,0 0-4,0 0 2,0 0-2,0 0 2,0 0-2,0 0 1,0 0-1,0 0 1,0 0-1,0 0 0,0 0 0,0 0 1,0 0-1,0 0 0,0 0 0,7-5 0,-7 5 0,0 0 0,0 0 0,13 0 0,-5 0 0,-8 0 0,0 0 0,9 0 1,0 0-1,-9 0 2,0 0-2,11 1 3,1 3-3,-12-4 5,0 0-5,12 5 5,-1 2-5,-11-7 9,0 0-9,7 7 9,7-2-9,-14-5 6,0 0-6,18 5 6,8 0-6,2-1-1716</inkml:trace>
  <inkml:trace contextRef="#ctx0" brushRef="#br0" timeOffset="31514.8449">21813 18053 1924,'0'0'0,"0"0"37,0 0-37,-4 16 38,2 1-38,2-17 16,0 0-16,0 19 16,2 4-16,-2-23 11,0 0-11,4 31 12,-1 9-12,-3-40 16,0 0-16,5 38 17,1-16-17,-6-22 21,0 0-21,1 19 22,-1 2-22,0-21 18,0 0-18,2 17 18,0-6-18,-2-11 11,0 0-11,2 8 12,-2-1-12,0-7 6,0 0-6,0 0 6,-7 2-6,7-2 0,0 0 0,-7-7 1,0-5-1,7 12-4,0 0 4,-6-19-3,3-4 3,3 23-15,0 0 15,0-26-14,0-3 14,0 29-17,0 0 17,2-33-17,1-2 17,-3 35-8,0 0 8,9-39-8,3-5 8,-12 44-4,0 0 4,16-39-3,2 9 3,-18 30 0,0 0 0,14-22 0,-5 8 0,-9 14 4,0 0-4,5-7 4,-5 7-4,0 0 14,0 0-14,0 0 15,5 9-15,-5-9 22,0 0-22,2 12 23,3 8-23,-5-20 25,0 0-25,9 32 26,0 7-26,-9-39 46,0 0-46,9 42 46,-4-2-46,-5-40 51,0 0-51,5 34 52,2-4-52,-7-30 44,0 0-44,9 26 45,-5-4-45,1 1-1835</inkml:trace>
  <inkml:trace contextRef="#ctx0" brushRef="#br0" timeOffset="31982.8278">22192 17776 1456,'0'0'0,"0"0"305,0 0-305,21-7 306,0 4-306,-21 3 113,0 0-113,21 0 114,-7 0-114,-14 0 79,0 0-79,18 0 79,5 0-79,-23 0 52,0 0-52,28-2 53,2-3-53,-30 5 48,0 0-48,32-9 48,-6-1-48,-26 10 34,0 0-34,20-10 34,-4-1-34,-16 11 27,0 0-27,12-8 27,-3 2-27,0-1-2022</inkml:trace>
  <inkml:trace contextRef="#ctx0" brushRef="#br0" timeOffset="32401.0286">22347 17776 1310,'0'0'0,"0"0"65,0 0-65,-12 19 65,6-1-65,6-18 88,0 0-88,-3 13 88,1 0-88,2-13 40,0 0-40,2 22 40,5 20-40,-7-42 68,0 0-68,7 39 69,-2-14-69,-5-25 70,0 0-70,6 20 70,-1 5-70,-5-25 55,0 0-55,7 24 56,-2-3-56,-5-21 37,0 0-37,4 19 37,-4-4-37,0-15 23,0 0-23,0 14 24,0-4-24,0-10 4,0 0-4,0 11 4,-4 1-4,4-12-4,0 0 4,-7 12-3,-2-5 3,9-7-44,0 0 44,-10 5-44,1-1 44,9-4-123,0 0 123,-9 3-122,0 1 122,9-4-126,0 0 126,-7 1-126,7-1 126,0 0-114,0 0 114,-9-1-113,9 1 113,0 0-56,0 0 56,0 0-55,0 0 55,0 0-11,0 0 11,2 7-11,-2-7 11,0 0 1,0 0-1,7 0 1,-7 0-1,0 0 24,0 0-24,14 5 24,0-2-24,-14-3 57,0 0-57,20 2 58,3 0-58,-23-2 72,0 0-72,32-2 72,5-7-72,0 1-1118</inkml:trace>
  <inkml:trace contextRef="#ctx0" brushRef="#br0" timeOffset="32673.4762">22677 17984 1488,'0'0'0,"0"0"91,0 0-91,-7 21 92,2-7-92,5-14 91,0 0-91,-4 12 92,-1 2-92,5-14 77,0 0-77,-6 19 77,3 5-77,3-24 88,0 0-88,-2 24 88,0-5-88,2-19 67,0 0-67,0 17 67,2 4-67,-2-21 66,0 0-66,2 21 67,0-6-67,-2-15 57,0 0-57,3 14 58,1-3-58,-4-11 49,0 0-49,3 8 49,1-1-49,-4-7 27,0 0-27,0 0 27,9 11-27,-9-11 7,0 0-7,0 0 8,8-9-8,1 0-1990</inkml:trace>
  <inkml:trace contextRef="#ctx0" brushRef="#br0" timeOffset="33046.7826">22594 18019 1548,'0'0'0,"0"0"83,0 0-83,14-32 84,2 1-84,-16 31 38,0 0-38,18-22 38,-1 6-38,-17 16 12,0 0-12,21-10 12,4 5-12,-25 5 6,0 0-6,23-4 7,-4 2-7,-19 2 23,0 0-23,15 0 23,-1 0-23,-14 0 49,0 0-49,10 0 49,-10 0-49,0 0 65,0 0-65,11 4 65,-2 6-65,-9-10 56,0 0-56,14 25 56,3 11-56,-17-36 56,0 0-56,15 40 57,-7-6-57,-8-34 45,0 0-45,0 33 45,-5 3-45,5-36 30,0 0-30,-9 39 31,-3-3-31,12-36 22,0 0-22,-14 31 23,-2-3-23,16-28 17,0 0-17,-18 24 17,-1-5-17,19-19 12,0 0-12,-20 14 13,1-2-13,19-12 12,0 0-12,-19 10 13,-3-3-13,22-7 6,0 0-6,-22 5 7,0-3-7,22-2 0,0 0 0,-17-2 1,3-3-1,-2 0-1906</inkml:trace>
  <inkml:trace contextRef="#ctx0" brushRef="#br0" timeOffset="33572.5248">23211 17818 1184,'0'0'0,"0"0"85,0 0-85,0 0 86,-12-5-86,12 5 46,0 0-46,-9 1 46,0 3-46,9-4 72,0 0-72,-8 3 72,-3 1-72,11-4 61,0 0-61,-12 5 62,1 5-62,11-10 52,0 0-52,-12 14 52,-2 2-52,14-16 45,0 0-45,-15 22 45,3 8-45,12-30 36,0 0-36,-9 27 36,6-2-36,3-25 33,0 0-33,-2 24 34,2 0-34,0-24 27,0 0-27,2 23 27,0-3-27,-2-20 20,0 0-20,3 19 21,1-1-21,-4-18 16,0 0-16,5 13 17,2-2-17,-7-11 13,0 0-13,11 10 14,4 2-14,-15-12 12,0 0-12,22 12 12,-1-3-12,-21-9 14,0 0-14,28 4 15,7-8-15,-35 4 15,0 0-15,34-10 15,-11-4-15,-23 14 10,0 0-10,17-16 10,-1-1-10,-16 17 6,0 0-6,13-19 7,-5-3-7,-8 22 1,0 0-1,4-23 1,-6-1-1,2 24 0,0 0 0,-3-30 0,-4-8 0,7 38-2,0 0 2,-13-36-2,-3 3 2,16 33-15,0 0 15,-17-28-14,-4 6 14,-1-1-1656</inkml:trace>
  <inkml:trace contextRef="#ctx0" brushRef="#br0" timeOffset="33857.7955">23116 17956 895,'0'0'0,"0"0"28,0 0-28,11 12 28,-2-3-28,-9-9 53,0 0-53,7 5 54,-7-5-54,0 0 44,0 0-44,10 5 45,-3-3-45,-7-2 40,0 0-40,7 2 40,0 1-40,-7-3 86,0 0-86,0 0 87,7 7-87,-7-7 101,0 0-101,6 7 102,8 9-102,-14-16 99,0 0-99,16 21 100,0 1-100,-16-22 104,0 0-104,14 23 105,0-3-105,-14-20 94,0 0-94,14 18 94,-2-5-94,-12-13 77,0 0-77,11 13 77,-1-3-77,-10-10 58,0 0-58,11 9 59,0-1-59,-11-8 39,0 0-39,15 5 40,10-3-40,0 0-1852</inkml:trace>
  <inkml:trace contextRef="#ctx0" brushRef="#br0" timeOffset="34774.5286">21121 17569 718,'0'0'0,"0"0"0,-9-4 0,9 4 124,0 0-124,-10-3 125,-3-1-125,13 4 114,0 0-114,-10-1 114,10 1-114,0 0 19,0 0-19,-7-2 19,7 2-19,0 0 9,0 0-9,0 0 9,0 0-9,0 0 12,0 0-12,0 0 13,0 0-13,0 0 51,0 0-51,10 3 52,-1-3-52,-9 0 80,0 0-80,13 0 80,1 0-80,-14 0 76,0 0-76,19 2 77,11 1-77,-30-3 64,0 0-64,39 4 64,15-4-64,-54 0 75,0 0-75,57-2 76,1-1-76,-58 3 72,0 0-72,60-4 73,5-1-73,-65 5 46,0 0-46,74-7 46,22 0-46,-96 7 65,0 0-65,97-8 66,-11-3-66,-86 11 64,0 0-64,92-14 64,10-3-64,-102 17 64,0 0-64,104-19 64,-3 5-64,-101 14 64,0 0-64,93-14 65,-10 2-65,-83 12 56,0 0-56,81-10 57,-1 1-57,-80 9 45,0 0-45,65-7 46,-16 2-46,-49 5 33,0 0-33,37-3 34,-14 1-34,-23 2 24,0 0-24,18 0 25,-2 0-25,-16 0 18,0 0-18,12-4 19,-5 1-19,-7 3 11,0 0-11,0 0 11,0 0-11,0 0 7,0 0-7,0 0 7,0 0-7,0 0-2278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2-08-30T04:06:16.9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6077 2106 337,'0'0'0,"0"0"0,0 0 0,0 0-11,0 0 11,0 0-10,0 0 10,0 0-6,0 0 6,0 0-6,0 0 6,0 0 13,0 0-13,0 0 14,0 0-14,0 0 91,0 0-91,0 0 91,0 0-91,0 0 77,0 0-77,0 0 77,0 0-77,0 0 87,0 0-87,0 21 87,9 7-87,-9-28 73,0 0-73,14 32 74,-2 3-74,-12-35 55,0 0-55,11 36 55,1 1-55,-12-37 63,0 0-63,14 33 63,-5-1-63,-9-32 59,0 0-59,9 40 59,-4 5-59,-5-45 50,0 0-50,5 45 50,4 4-50,-9-49 39,0 0-39,13 43 40,-5-3-40,-8-40 30,0 0-30,6 36 31,-3-10-31,-3-26 20,0 0-20,0 23 20,0-11-20,0-12 12,0 0-12,6 12 12,2-7-12,-8-5 8,0 0-8,0 0 9,9 3-9,-9-3 6,0 0-6,0 0 6,9-8-6,-9 8 5,0 0-5,9-12 5,0-7-5,-9 19 10,0 0-10,8-37 11,0-20-11,-8 57 20,0 0-20,7-60 21,1-1-21,-8 61 26,0 0-26,9-57 26,-3 14-26,-6 43 32,0 0-32,3-42 33,-1-5-33,-2 47 33,0 0-33,3-50 33,6 2-33,-9 48 39,0 0-39,11-43 39,-2 6-39,-9 37 37,0 0-37,7-29 37,0 1-37,-7 28 32,0 0-32,12-24 32,7 3-32,-19 21 24,0 0-24,22-15 24,-8 8-24,-14 7 13,0 0-13,17 0 13,1 3-13,0 1-1605</inkml:trace>
  <inkml:trace contextRef="#ctx0" brushRef="#br0" timeOffset="404.3801">6696 2708 841,'0'0'0,"0"0"0,0 0 0,0 0 82,0 0-82,0-5 82,0 5-82,0 0 60,0 0-60,0 0 60,0 0-60,0 0 15,0 0-15,-5-7 15,5 7-15,0 0-3,0 0 3,0 0-3,0 0 3,0 0-20,0 0 20,0 0-20,-4 11 20,4-11-31,0 0 31,0 8-30,-2 8 30,2-16-10,0 0 10,-3 17-10,-1 11 10,4-28 0,0 0 0,-1 29 0,1 6 0,0-35 21,0 0-21,-4 45 22,4 7-22,0-52 60,0 0-60,0 53 60,4-4-60,-4-49 62,0 0-62,1 33 62,-2-6-62,1 1-927</inkml:trace>
  <inkml:trace contextRef="#ctx0" brushRef="#br0" timeOffset="781.312">6661 2466 471,'0'0'0,"0"-5"0,0-14 0,0 19 73,0 0-73,3-17 73,-3 8-73,0 9 94,0 0-94,0 0 95,9-7-95,-9 7 72,0 0-72,0 0 72,5 0-72,-5 0 45,0 0-45,0 0 46,0 0-46,0 0 25,0 0-25,0 0 26,4 7-26,-4-7 17,0 0-17,0 0 17,0 0-17,0 0 10,0 0-10,0 0 10,0 0-10,0 0 7,0 0-7,0 0 7,0 0-7,0 0 11,0 0-11,0 0 11,-5 5-11,5-5 16,0 0-16,0 0 16,-9 0-16,9 0 19,0 0-19,0 0 19,0 0-19,0 0 21,0 0-21,0 0 22,0 0-22,0 0 28,0 0-28,0 0 28,0 0-28,0 0 20,0 0-20,0 0 20,9 7-20,-1-2-984</inkml:trace>
  <inkml:trace contextRef="#ctx0" brushRef="#br0" timeOffset="1304.9858">7546 2530 270,'0'0'0,"0"0"0,-7 4 0,7-4 69,0 0-69,0 0 69,0 0-69,0 0 71,0 0-71,-3 3 72,3-3-72,0 0 50,0 0-50,0 0 51,0 9-51,0-9 28,0 0-28,3 5 29,-1 2-29,-2-7 17,0 0-17,12 3 17,2-3-17,-14 0 15,0 0-15,22-3 15,6-1-15,-28 4 16,0 0-16,28-5 17,2 5-17,-30 0 20,0 0-20,32 0 21,0 0-21,-1 0-576</inkml:trace>
  <inkml:trace contextRef="#ctx0" brushRef="#br0" timeOffset="1547.1868">7582 2724 1412,'0'0'0,"0"0"0,12 0 0,-12 0 13,0 0-13,10 0 13,6 3-13,-16-3 26,0 0-26,20 4 27,1-4-27,-21 0 2,0 0-2,23-4 2,-4 1-2,2-2-1062</inkml:trace>
  <inkml:trace contextRef="#ctx0" brushRef="#br0" timeOffset="3302.9713">8499 2295 415,'0'0'0,"0"0"0,-7-12 0,7 12 72,0 0-72,-7-4 73,7 4-73,0 0 111,0 0-111,-6-3 112,6 3-112,0 0 36,0 0-36,-5-12 37,-4-6-37,9 18 15,0 0-15,-7-15 16,5 6-16,2 9 7,0 0-7,-3-7 8,3 7-8,0 0 4,0 0-4,-4-12 5,4 12-5,0 0 4,0 0-4,-1-9 4,1 9-4,0 0 13,0 0-13,0 9 13,8 12-13,-8-21 32,0 0-32,9 34 33,5 4-33,-14-38 48,0 0-48,14 37 49,4 3-49,-18-40 55,0 0-55,20 43 55,-3 14-55,-17-57 49,0 0-49,18 54 50,-1-6-50,-17-48 36,0 0-36,22 43 36,2-13-36,-24-30 18,0 0-18,21 22 19,-6-10-19,-15-12 18,0 0-18,10 6 19,-3-10-19,-7 4 19,0 0-19,9-5 19,5-7-19,-14 12 25,0 0-25,14-24 25,7-13-25,-21 37 33,0 0-33,23-43 34,-5-7-34,-18 50 40,0 0-40,11-49 40,-4 13-40,-7 36 48,0 0-48,5-36 48,4-4-48,-9 40 42,0 0-42,5-45 42,4-11-42,-9 56 32,0 0-32,5-57 33,4 0-33,-9 57 8,0 0-8,9-52 9,0 16-9,-9 36 0,0 0 0,3-24 0,2 12 0,4 0-1410</inkml:trace>
  <inkml:trace contextRef="#ctx0" brushRef="#br0" timeOffset="4473.3317">9215 2675 964,'0'0'0,"0"0"0,9-8 0,-9 8 7,0 0-7,9-9 8,-9 9-8,0 0 5,0 0-5,8-12 6,1 2-6,-9 10 0,0 0 0,9-25 0,-2-16 0,-7 41-6,0 0 6,4-36-6,-4 8 6,0 28-19,0 0 19,0-24-18,0-1 18,0 25-24,0 0 24,-6-17-24,1 2 24,5 15-21,0 0 21,-4-9-20,-1-2 20,5 11-5,0 0 5,-7-5-4,2-2 4,5 7 0,0 0 0,-14 0 1,-9 4-1,23-4 12,0 0-12,-27 15 13,10 22-13,17-37 31,0 0-31,-13 40 32,3 8-32,10-48 42,0 0-42,-7 48 43,5-6-43,2-42 43,0 0-43,2 33 44,5-11-44,-7-22 39,0 0-39,9 14 39,-1-3-39,-8-11 36,0 0-36,9 8 37,0-4-37,-9-4 26,0 0-26,14 0 26,0 0-26,-14 0 20,0 0-20,11-4 20,-1 1-20,-10 3 14,0 0-14,11-5 14,-6-2-14,-5 7 19,0 0-19,7-6 20,0 0-20,-7 6 14,0 0-14,7-6 15,-7 6-15,0 0 11,0 0-11,9 0 11,-9 0-11,0 0 7,0 0-7,6 12 8,-3 2-8,-3-14 4,0 0-4,5 23 5,-5-2-5,0-21 3,0 0-3,0 27 4,0 3-4,0-30 3,0 0-3,4 40 4,1 13-4,-5-53 12,0 0-12,9 61 12,-4-2-12,-5-59 18,0 0-18,9 48 19,-5 0-19,-4-48 22,0 0-22,5 45 23,-9-8-23,4-37 21,0 0-21,-1 36 22,1 0-22,0-36 20,0 0-20,-7 33 20,-2 4-20,9-37 13,0 0-13,-11 29 13,-3-10-13,14-19 5,0 0-5,-9 12 6,0 0-6,9-12 2,0 0-2,-8 4 2,8-4-2,0 0 0,0 0 0,-13-4 0,3-16 0,10 20 0,0 0 0,-9-28 0,0 0 0,9 28 0,0 0 0,0-33 0,0-12 0,0 45 0,0 0 0,9-58 0,0-5 0,-9 63 0,0 0 0,16-69 1,8-14-1,-24 83 1,0 0-1,25-78 1,5 14-1,-30 64 1,0 0-1,26-57 2,6 2-2,-32 55 1,0 0-1,32-54 1,8 2-1,-40 52 0,0 0 0,41-54 1,0 2-1,-41 52 1,0 0-1,33-45 1,-6 14-1,-27 31 0,0 0 0,17-24 0,-6 7 0,-11 17-1,0 0 1,7-11 0,-2 6 0,-5 5-3,0 0 3,0 0-2,4-12 2,-4 12-5,0 0 5,0 0-5,-13-3 5,13 3-8,0 0 8,-17 3-8,-12 1 8,29-4-6,0 0 6,-29 8-6,4 8 6,25-16-3,0 0 3,-18 21-3,-1 11 3,19-32-1,0 0 1,-13 33 0,6 2 0,7-35-1,0 0 1,-1 33 0,1-6 0,0-27-1,0 0 1,0 26 0,5-1 0,-5-25-1,0 0 1,7 22 0,2-5 0,-9-17-1,0 0 1,10 16 0,3-7 0,-13-9-2,0 0 2,17 7-2,8 1 2,-25-8-2,0 0 2,26 5-2,1 6 2,-27-11-3,0 0 3,18 8-2,-4-2 2,-14-6-3,0 0 3,9 7-2,-4 1 2,-5-8 0,0 0 0,3 9 0,-1 1 0,-2-10 4,0 0-4,-2 9 4,-1 0-4,3-9 11,0 0-11,-14 8 12,-7 3-12,21-11 15,0 0-15,-25 12 16,-5-4-16,30-8 3,0 0-3,-27 9 4,8-2-4,1-2-1245</inkml:trace>
  <inkml:trace contextRef="#ctx0" brushRef="#br0" timeOffset="5208.9867">10370 2509 695,'0'0'0,"0"0"0,-3 9 0,3-9 26,0 0-26,0 0 27,0 0-27,0 0 19,0 0-19,0 0 20,5-3-20,-5 3 24,0 0-24,12-2 24,15-2-24,-27 4 40,0 0-40,33-3 40,3-2-40,-36 5 25,0 0-25,37-4 25,7 1-25,-44 3 20,0 0-20,46-12 21,-2-6-21,-44 18 26,0 0-26,40-19 26,-8 2-26,-32 17 22,0 0-22,28-10 23,2 1-23,-3 0-768</inkml:trace>
  <inkml:trace contextRef="#ctx0" brushRef="#br0" timeOffset="5494.2422">10460 2267 1009,'0'0'0,"0"0"0,7-3 0,-7 3 0,0 0 0,0 0 0,9 6 0,-9-6 37,0 0-37,4 13 37,1 7-37,-5-20 75,0 0-75,9 25 75,3 11-75,-12-36 70,0 0-70,9 45 71,-4 12-71,-5-57 59,0 0-59,5 64 59,-1-9-59,-4-55 40,0 0-40,4 58 40,-3-10-40,-1-48 22,0 0-22,4 45 23,-2-5-23,1-4-1153</inkml:trace>
  <inkml:trace contextRef="#ctx0" brushRef="#br0" timeOffset="6199.9197">11942 1831 1524,'0'0'0,"0"0"0,-9-9 0,9 9 1,0 0-1,-9-7 1,0 11-1,9-4 0,0 0 0,-8 5 0,-7 5 0,15-10-12,0 0 12,-21 18-11,2-3 11,19-15-53,0 0 53,-27 21-53,-1 10 53,28-31-74,0 0 74,-24 42-73,-1 18 73,25-60-60,0 0 60,-27 64-59,4 6 59,23-70-31,0 0 31,-22 69-31,0-5 31,22-64-3,0 0 3,-14 60-3,11 8 3,3-68 0,0 0 0,7 69 1,10-3-1,-17-66 7,0 0-7,25 59 7,5-14-7,-30-45 16,0 0-16,41 33 16,5-14-16,-46-19 12,0 0-12,52 13 13,3-2-13,0-3-792</inkml:trace>
  <inkml:trace contextRef="#ctx0" brushRef="#br0" timeOffset="7505.9918">12651 2279 1143,'0'0'0,"0"0"0,0-9 0,0 9 49,0 0-49,0-6 49,0 6-49,0 0 58,0 0-58,0-9 59,0 9-59,0 0 46,0 0-46,-5-21 47,-4-15-47,9 36 25,0 0-25,-13-40 25,1 7-25,12 33 8,0 0-8,-10-34 9,-5-8-9,15 42 0,0 0 0,-17-36 1,8 11-1,9 25 0,0 0 0,-14-15 0,2 3 0,12 12 3,0 0-3,-15-5 3,-11 6-3,26-1 11,0 0-11,-25 16 12,4 15-12,21-31 20,0 0-20,-19 42 20,-2 9-20,21-51 21,0 0-21,-20 58 22,4-7-22,16-51 11,0 0-11,-10 42 11,3-6-11,7-36 6,0 0-6,0 31 7,7-10-7,-7-21 3,0 0-3,14 16 4,0-8-4,-14-8 3,0 0-3,18 4 4,1-8-4,-19 4 1,0 0-1,23-5 1,3-7-1,-26 12 0,0 0 0,30-12 1,-1 0-1,-29 12 0,0 0 0,26-12 0,-7 5 0,-19 7 0,0 0 0,18-9 0,-6 2 0,-12 7-1,0 0 1,11-5 0,1 5 0,-12 0-1,0 0 1,9 4 0,2 4 0,-11-8 0,0 0 0,9 18 0,-4 6 0,-5-24 0,0 0 0,3 36 0,1 13 0,-4-49 0,0 0 0,0 58 0,3 8 0,-3-66 1,0 0-1,6 61 1,4-6-1,-10-55 0,0 0 0,13 54 1,-10-6-1,-3-48 0,0 0 0,-3 49 0,-10-1 0,13-48-2,0 0 2,-16 49-1,1-10 1,15-39-6,0 0 6,-16 33-5,-2-2 5,18-31-6,0 0 6,-18 21-6,3-5 6,15-16-8,0 0 8,-13 5-7,3-5 7,10 0-10,0 0 10,-6-9-9,-3-3 9,9 12-6,0 0 6,-8-27-5,-1-18 5,9 45 0,0 0 0,-5-49 0,1 9 0,4 40 4,0 0-4,0-45 5,4-12-5,-4 57 11,0 0-11,12-67 11,4-11-11,-16 78 13,0 0-13,21-76 13,5 8-13,-26 68 7,0 0-7,32-50 8,5 15-8,-37 35 6,0 0-6,35-17 6,-3 14-6,-32 3 4,0 0-4,27 3 5,-4 13-5,-23-16 4,0 0-4,24 24 5,-3 9-5,-21-33 2,0 0-2,18 40 2,-7 1-2,-11-41 2,0 0-2,7 40 2,2-7-2,-9-33 3,0 0-3,5 31 3,-9-2-3,4-29 3,0 0-3,-1 25 4,-7-6-4,8-19 4,0 0-4,-5 12 5,3-4-5,2-8 4,0 0-4,0 0 4,0 9-4,0-9 2,0 0-2,0 0 2,0 0-2,0 0 1,0 0-1,0 0 1,0 0-1,0 0 1,0 0-1,-7-5 1,7 5-1,0 0 4,0 0-4,4-19 4,6-18-4,-10 37 10,0 0-10,15-48 11,0-6-11,-15 54 16,0 0-16,13-48 16,-1 8-16,-12 40 21,0 0-21,13-28 22,1 11-22,-14 17 23,0 0-23,16-12 24,1 9-24,-17 3 13,0 0-13,20 5 14,1 17-14,-21-22 11,0 0-11,19 30 12,-7 6-12,-12-36 10,0 0-10,13 40 10,-1-7-10,-12-33 1,0 0-1,9 27 2,-4 1-2,-5-28 0,0 0 0,4 17 0,-4-1 0,0-16 0,0 0 0,0 9 0,0-3 0,0-6 0,0 0 0,0 0 0,-9 9 0,9-9 0,0 0 0,-5 4 0,5-4 0,0 0 0,0 0 0,-7 0 0,7 0 0,0 0 0,0 0 0,-7-7 0,7 7 0,0 0-1,0 0 1,-6-21-1,5-22 1,1 43-1,0 0 1,3-54 0,6-7 0,-9 61 0,0 0 0,18-57 0,6 18 0,-24 39 0,0 0 0,30-33 0,2 10 0,-32 23 6,0 0-6,32-14 6,-2 11-6,-30 3 20,0 0-20,28 3 20,-2 9-20,-26-12 34,0 0-34,25 18 34,-4 2-34,-21-20 23,0 0-23,18 28 23,-8 9-23,-10-37 14,0 0-14,13 39 15,-3-2-15,-10-37 6,0 0-6,11 27 6,-8-2-6,1-1-1582</inkml:trace>
  <inkml:trace contextRef="#ctx0" brushRef="#br0" timeOffset="8017.982">13626 2224 1199,'0'0'0,"0"0"0,0 0 0,0 0 14,0 0-14,-5 0 15,5 0-15,0 0-861</inkml:trace>
  <inkml:trace contextRef="#ctx0" brushRef="#br0" timeOffset="8391.9147">13586 2219 617,'0'0'0,"0"0"0,0 0 0,0 0-3,0 0 3,-9-7-2,9 7 2,0 0-9,0 0 9,0 0-9,0 0 9,0 0-1,0 0 1,-7-6-1,7 6 1,0 0 2,0 0-2,0 0 2,0 0-2,0 0 25,0 0-25,0-8 25,0 8-25,0 0 56,0 0-56,0 0 57,-7 2-57,7-2 62,0 0-62,-4 12 62,3 15-62,1-27 65,0 0-65,-2 37 65,2 2-65,0-39 53,0 0-53,2 45 53,3 11-53,-5-56 43,0 0-43,9 54 44,8-3-44,-17-51 38,0 0-38,22 45 39,-7-5-39,-15-40 32,0 0-32,13 28 32,-3-7-32,-10-21 29,0 0-29,11 12 29,5 0-29,-16-12 24,0 0-24,10 5 24,-3-1-24,-7-4 40,0 0-40,9-6 41,11-6-41,-20 12 58,0 0-58,19-19 59,2-5-59,-21 24 51,0 0-51,18-29 52,1-11-52,-19 40 62,0 0-62,18-49 63,-4-3-63,-14 52 45,0 0-45,12-45 45,-3 14-45,-9 31 33,0 0-33,11-33 34,5-12-34,-16 45 24,0 0-24,14-45 24,-4 18-24,-10 27 9,0 0-9,6-19 10,-5 10-10,1-3-1518</inkml:trace>
  <inkml:trace contextRef="#ctx0" brushRef="#br0" timeOffset="9563.1556">14295 2515 191,'0'0'0,"0"0"0,12-14 0,-12 14 124,0 0-124,7-12 125,-3 5-125,-4 7 91,0 0-91,3-9 91,3-7-91,-6 16 52,0 0-52,5-17 53,-2 2-53,-3 15 33,0 0-33,0-13 34,-3-2-34,3 15 28,0 0-28,-4-12 29,3 0-29,1 12 36,0 0-36,-6-13 37,-2 5-37,8 8 47,0 0-47,-18-7 48,-9 7-48,27 0 64,0 0-64,-28 10 65,2 11-65,26-21 61,0 0-61,-23 33 62,-5 7-62,28-40 56,0 0-56,-22 45 56,3-2-56,19-43 48,0 0-48,-12 33 49,3-5-49,9-28 44,0 0-44,-7 20 45,5-11-45,2-9 27,0 0-27,0 0 28,0 0-28,0 0 18,0 0-18,12 3 19,3-6-19,-15 3 13,0 0-13,12-5 13,0 1-13,-12 4 5,0 0-5,13-7 5,6 2-5,-19 5 3,0 0-3,19-3 4,-5-2-4,-14 5 1,0 0-1,15 0 1,-1 12-1,-14-12 0,0 0 0,17 17 0,-8 4 0,-9-21-1,0 0 1,9 22 0,-4 4 0,-5-26-2,0 0 2,7 28-1,0 5 1,-7-33-3,0 0 3,6 40-2,-3 5 2,-3-45-4,0 0 4,4 55-4,-4 9 4,0-64-5,0 0 5,0 61-4,-4-20 4,4-41-6,0 0 6,-5 33-5,-6-5 5,11-28-7,0 0 7,-12 24-7,-4-5 7,16-19-9,0 0 9,-16 17-9,-1-8 9,17-9-13,0 0 13,-20 3-12,1-3 12,19 0-18,0 0 18,-16-5-18,2 3 18,14 2-21,0 0 21,-9-5-20,-2-3 20,11 8-13,0 0 13,-7-16-12,7-8 12,0 24-5,0 0 5,4-42-5,10-22 5,-14 64-2,0 0 2,23-72-1,9-1 1,-32 73-1,0 0 1,33-73-1,6 6 1,-39 67-2,0 0 2,41-70-2,1-2 2,-42 72-3,0 0 3,49-69-2,4 5 2,-53 64-6,0 0 6,46-54-5,-9 11 5,-37 43-4,0 0 4,30-30-3,-11 15 3,-19 15-2,0 0 2,13-13-1,-4 1 1,-9 12 0,0 0 0,8-8 0,-8 8 0,0 0 1,0 0-1,8-12 1,-8 12-1,0 0 3,0 0-3,-11 0 3,-8 5-3,19-5 6,0 0-6,-27 12 6,-8 0-6,35-12 8,0 0-8,-28 12 8,3 4-8,25-16 9,0 0-9,-16 15 9,-2-1-9,18-14 9,0 0-9,-8 19 9,2-3-9,6-16 8,0 0-8,6 21 9,-1 3-9,-5-24 8,0 0-8,14 21 9,7-2-9,-21-19 11,0 0-11,27 13 12,-1 3-12,-26-16 19,0 0-19,28 16 19,0-4-19,-28-12 21,0 0-21,30 15 22,-5-3-22,-25-12 13,0 0-13,18 12 13,-6 1-13,-12-13 4,0 0-4,4 17 5,1 2-5,-5-19 1,0 0-1,0 21 2,-9-6-2,9-15 0,0 0 0,-18 18 0,-1-3 0,19-15 0,0 0 0,-23 12 0,-5-3 0,28-9 0,0 0 0,-32 3 0,-1 6 0,33-9-1,0 0 1,-30 3 0,7 1 0,0-4-1224</inkml:trace>
  <inkml:trace contextRef="#ctx0" brushRef="#br0" timeOffset="11530.1608">15239 1907 964,'0'0'0,"0"0"0,5 0 0,-5 0 2,0 0-2,0 0 2,12 17-2,-12-17 1,0 0-1,2 21 2,-2 14-2,0-35 14,0 0-14,0 45 14,2 8-14,-2-53 16,0 0-16,3 59 17,1 2-17,-4-61 17,0 0-17,3 53 18,-1-1-18,-2-52 18,0 0-18,0 52 19,-2 9-19,2-61 22,0 0-22,-3 60 23,-2-2-23,5-58 20,0 0-20,-6 45 21,-3-9-21,9-36 21,0 0-21,-5 24 22,2-15-22,3-9 20,0 0-20,0 0 20,-7 7-20,7-7 17,0 0-17,0 0 17,-6-9-17,6 9 11,0 0-11,-5-19 11,-4-21-11,9 40 2,0 0-2,-5-45 2,5-7-2,0 52 0,0 0 0,0-45 0,2 9 0,-2 36-1,0 0 1,3-36-1,4-13 1,-7 49-3,0 0 3,11-54-2,-2-10 2,-9 64-2,0 0 2,10-64-2,11 0 2,-21 64-1,0 0 1,20-48 0,1 19 0,-21 29 0,0 0 0,25-21 0,15-2 0,-40 23 1,0 0-1,39-14 1,-7 7-1,-32 7 10,0 0-10,26-3 10,-3 10-10,-23-7 21,0 0-21,21 9 22,-7-1-22,-14-8 23,0 0-23,11 19 23,1 9-23,-12-28 27,0 0-27,6 33 27,-5 0-27,-1-33 19,0 0-19,-3 27 19,-4 1-19,7-28 15,0 0-15,-13 30 16,-2 1-16,15-31 8,0 0-8,-23 26 9,0-4-9,23-22 3,0 0-3,-29 17 3,-1-1-3,30-16 2,0 0-2,-29 12 3,2 0-3,27-12 1,0 0-1,-23 12 2,4 4-2,19-16 1,0 0-1,-18 12 1,4 0-1,14-12 0,0 0 0,-14 12 0,7-3 0,7-9 0,0 0 0,0 0 0,-2 9 0,2-9-1,0 0 1,0 0 0,5 7 0,-5-7-2,0 0 2,9 1-1,2 3 1,-11-4-3,0 0 3,21 3-2,2 1 2,-23-4-1,0 0 1,28 5 0,2 7 0,-30-12 1,0 0-1,28 19 1,-7 2-1,-21-21 8,0 0-8,20 27 9,-3 3-9,-17-30 24,0 0-24,22 28 24,-5-1-24,-17-27 36,0 0-36,14 24 36,0-6-36,-14-18 28,0 0-28,9 8 29,-9-8-29,0 0 14,0 0-14,9 0 14,-9 0-14,0 0 0,0 0 0,9-8 0,0-13 0,-9 21-19,0 0 19,10-24-19,3-13 19,1 1-1263</inkml:trace>
  <inkml:trace contextRef="#ctx0" brushRef="#br0" timeOffset="11935.3129">15865 2239 830,'0'0'0,"0"0"0,14-3 0,-14 3 0,0 0 0,10-2 0,-10 2 0,0 0-1,0 0 1,0 0 0,0 0 0,0 0-8,0 0 8,-10 0-8,-11 9 8,21-9-21,0 0 21,-23 12-20,3 0 20,20-12-19,0 0 19,-19 12-18,0 4 18,19-16-10,0 0 10,-20 12-9,-1 2 9,21-14 1,0 0-1,-23 15 1,4-3-1,19-12 24,0 0-24,-16 7 24,5-5-24,11-2 57,0 0-57,0 0 58,-9 7-58,9-7 64,0 0-64,0 0 64,9 9-64,-9-9 54,0 0-54,9 8 55,2 3-55,-11-11 40,0 0-40,15 5 41,10 3-41,-25-8 28,0 0-28,23 11 28,-2-2-28,-21-9 25,0 0-25,18 5 26,-2-2-26,-16-3 35,0 0-35,17 9 35,5 10-35,-22-19 31,0 0-31,17 17 32,-8 2-32,-9-19 17,0 0-17,5 16 18,-8 1-18,3-17 11,0 0-11,-9 16 11,-10-1-11,19-15 5,0 0-5,-23 12 5,-2 6-5,25-18 3,0 0-3,-25 15 4,2 3-4,23-18 11,0 0-11,-24 15 11,-1-3-11,0-3-1092</inkml:trace>
  <inkml:trace contextRef="#ctx0" brushRef="#br0" timeOffset="12371.3229">16053 1831 1166,'0'0'0,"0"0"0,8-12 0,-8 12 26,0 0-26,5-12 27,2 8-27,-7 4 12,0 0-12,7-3 12,2 6-12,-9-3 0,0 0 0,12 7 0,6 2 0,-18-9-28,0 0 28,14 12-27,-4-9 27,-10-3-48,0 0 48,16 9-48,7 7 48,-23-16-44,0 0 44,20 24-44,-4 2 44,-16-26-15,0 0 15,14 40-14,-6 15 14,-8-55-1,0 0 1,9 69 0,-3 4 0,-6-73 7,0 0-7,-6 81 8,-6 4-8,12-85 45,0 0-45,-19 92 45,-8 13-45,27-105 76,0 0-76,-35 101 76,0-20-76,35-81 57,0 0-57,-43 64 58,-6-10-58,1-2-950</inkml:trace>
  <inkml:trace contextRef="#ctx0" brushRef="#br0" timeOffset="14443.8187">7927 4283 281,'0'0'0,"0"0"0,0 0 0,0 0-5,0 0 5,0 0-5,0 0 5,0 0-144</inkml:trace>
  <inkml:trace contextRef="#ctx0" brushRef="#br0" timeOffset="14593.0938">7892 4266 135,'0'0'0,"0"0"0,0 0 0,0 0 35,0 0-35,0 0 36,0 0-36,0 0 188,0 0-188,0 0 188,0 0-188,0 0 76,0 0-76,0 0 77,0 0-77,0 0 105,0 0-105,18-19 106,10 1-106,-28 18 84,0 0-84,35-12 85,0 5-85,-35 7 67,0 0-67,37 0 67,-1 0-67,-36 0 54,0 0-54,46 4 55,-1-4-55,-45 0 29,0 0-29,46-4 29,-7 8-29,2-4-1002</inkml:trace>
  <inkml:trace contextRef="#ctx0" brushRef="#br0" timeOffset="14864.1576">7885 4574 1076,'0'0'0,"0"0"0,2-5 0,-2 5-2,0 0 2,5-7-1,-5 7 1,0 0-4,0 0 4,9-5-4,8 1 4,-17 4 6,0 0-6,25-3 7,7-6-7,-32 9 28,0 0-28,33-9 28,4 2-28,-37 7 46,0 0-46,37-5 47,1 5-47,-38 0 40,0 0-40,38-3 41,3-6-41,-1-1-921</inkml:trace>
  <inkml:trace contextRef="#ctx0" brushRef="#br0" timeOffset="15449.1582">8716 4056 964,'0'0'0,"0"0"0,7-8 0,-7 8 5,0 0-5,0 0 5,0 0-5,0 0 11,0 0-11,0 0 12,10 5-12,-10-5 18,0 0-18,9 7 18,4 2-18,-13-9 12,0 0-12,8 12 13,1 3-13,-9-15 16,0 0-16,11 21 16,1 3-16,-12-24 21,0 0-21,14 33 21,0 10-21,-14-43 39,0 0-39,13 49 39,-3 4-39,-10-53 42,0 0-42,13 56 42,-5-8-42,-8-48 36,0 0-36,13 45 36,1-5-36,-14-40 29,0 0-29,14 33 29,-9-9-29,-5-24 19,0 0-19,4 16 20,-1-8-20,-3-8 12,0 0-12,0 0 12,7 4-12,-7-4 10,0 0-10,0 0 10,7 0-10,-7 0 17,0 0-17,0 0 18,9-10-18,-9 10 27,0 0-27,7-13 28,4-7-28,-11 20 40,0 0-40,14-28 40,-3 2-40,-11 26 45,0 0-45,14-40 45,0-8-45,-14 48 40,0 0-40,12-57 41,1-7-41,-13 64 37,0 0-37,8-61 38,6 9-38,-14 52 35,0 0-35,11-41 35,1 9-35,-12 32 25,0 0-25,13-24 26,-3 9-26,3 1-1473</inkml:trace>
  <inkml:trace contextRef="#ctx0" brushRef="#br0" timeOffset="15736.9422">9562 4659 1087,'0'0'0,"0"0"0,2-12 0,-2 12 33,0 0-33,4-6 33,-4 6-33,0 0 48,0 0-48,5-10 49,-5 10-49,0 0 13,0 0-13,0 0 14,5-9-14,2 1-898</inkml:trace>
  <inkml:trace contextRef="#ctx0" brushRef="#br0" timeOffset="16694.9432">9576 4569 684,'0'0'0,"0"0"0,0 0 0,0 0 11,0 0-11,-5-7 11,5 7-11,0 0 37,0 0-37,0 0 38,-3-9-38,3 9 52,0 0-52,-9-9 53,0-3-53,9 12 59,0 0-59,-9-10 59,4 5-59,5 5 69,0 0-69,-9-9 69,4-3-69,5 12 63,0 0-63,-7-7 64,7 7-64,0 0 42,0 0-42,-11-12 43,11 12-43,0 0 32,0 0-32,-9-9 32,1 2-32,8 7 28,0 0-28,-9-5 29,-4 5-29,13 0 16,0 0-16,-16 0 17,-1 4-17,17-4 8,0 0-8,-23 8 9,0 8-9,23-16 6,0 0-6,-26 21 6,-1-6-6,27-15 9,0 0-9,-23 21 10,0 7-10,23-28 13,0 0-13,-23 29 13,2 11-13,21-40 14,0 0-14,-18 40 15,8 1-15,10-41 9,0 0-9,-9 33 9,4-12-9,5-21 8,0 0-8,0 15 8,5-6-8,-5-9 9,0 0-9,0 0 9,9 10-9,-9-10 12,0 0-12,10-3 12,8-4-12,-18 7 19,0 0-19,23-12 20,2-2-20,-25 14 29,0 0-29,23-15 30,-9 2-30,-14 13 29,0 0-29,10-5 30,-1-2-30,-9 7 25,0 0-25,9-3 26,0 1-26,-9 2 20,0 0-20,12 5 20,-3 11-20,-9-16 16,0 0-16,9 21 17,0 15-17,-9-36 7,0 0-7,7 36 8,0-6-8,-7-30 4,0 0-4,9 31 4,1-3-4,-10-28 4,0 0-4,14 26 4,2 5-4,-16-31 6,0 0-6,14 29 6,0 8-6,-14-37 7,0 0-7,9 43 7,2 9-7,-11-52 9,0 0-9,12 52 9,2-6-9,-14-46 9,0 0-9,9 37 10,-12-10-10,3-27 6,0 0-6,-8 19 7,1-10-7,7-9 4,0 0-4,-8 9 4,-8 6-4,16-15 1,0 0-1,-13 9 2,8-2-2,5-7 0,0 0 0,0 0 0,-12 2 0,12-2 0,0 0 0,0 0 0,-9-6 0,9 6 0,0 0 0,-2-12 0,-1-24 0,3 36 2,0 0-2,-4-45 2,11-10-2,-7 55 6,0 0-6,14-61 7,6-3-7,-20 64 15,0 0-15,30-62 16,12 3-16,-42 59 20,0 0-20,44-59 20,-3-5-20,-41 64 20,0 0-20,40-64 21,-6-2-21,-34 66 10,0 0-10,33-64 10,-1 16-10,-32 48 5,0 0-5,23-40 5,-5 12-5,-18 28 3,0 0-3,10-21 4,-3 6-4,-7 15 3,0 0-3,5-14 3,-5 7-3,0 7 2,0 0-2,0 0 3,-5-9-3,5 9 0,0 0 0,-10 0 0,-12 4 0,22-4-1,0 0 1,-26 9-1,1 6 1,25-15-3,0 0 3,-19 14-3,7 2 3,12-16-6,0 0 6,-9 15-6,3-3 6,6-12-5,0 0 5,-1 12-4,6 6 4,-5-18-4,0 0 4,3 15-4,6-3 4,-9-12-4,0 0 4,14 12-3,6-3 3,-20-9-4,0 0 4,23 16-3,0 3 3,-23-19-4,0 0 4,23 24-3,1-3 3,-24-21-5,0 0 5,18 20-5,-4-4 5,-14-16-6,0 0 6,9 17-5,-9 2 5,0-19-2,0 0 2,-5 21-2,-6 7 2,11-28-1,0 0 1,-16 24 0,-5-3 0,21-21 0,0 0 0,-19 15 0,-3-2 0,3-1-1575</inkml:trace>
  <inkml:trace contextRef="#ctx0" brushRef="#br0" timeOffset="17190.0594">10827 4062 796,'0'0'0,"0"0"0,-9-9 0,9 9 47,0 0-47,-9-9 47,9 9-47,0 0 60,0 0-60,-5-8 61,-4 1-61,9 7 45,0 0-45,-14-4 46,-10 3-46,24 1 35,0 0-35,-23 1 36,3 6-36,20-7 28,0 0-28,-23 9 29,6-2-29,17-7 31,0 0-31,-27 12 32,-6 9-32,33-21 32,0 0-32,-36 29 32,5 11-32,31-40 35,0 0-35,-30 52 35,5 17-35,25-69 47,0 0-47,-18 73 47,1-4-47,17-69 51,0 0-51,-4 60 52,13-8-52,-9-52 47,0 0-47,18 49 48,8-1-48,-26-48 44,0 0-44,32 44 45,8-3-45,-40-41 36,0 0-36,41 31 37,0-7-37,-41-24 9,0 0-9,42 18 10,2-13-10,2 2-1365</inkml:trace>
  <inkml:trace contextRef="#ctx0" brushRef="#br0" timeOffset="17580.5894">11305 4105 1558,'0'0'0,"0"0"0,-5-9 0,5 9 0,0 0 0,0 0 1,0 0-1,0 0 13,0 0-13,-2-7 13,2 7-13,0 0 13,0 0-13,0 0 14,0 0-14,0 0 2,0 0-2,0 12 3,-2-5-3,2-7 0,0 0 0,-5 18 1,-2 6-1,7-24 0,0 0 0,-5 40 0,1 12 0,4-52 6,0 0-6,0 60 6,4 1-6,-4-61 26,0 0-26,1 60 27,3-6-27,-4-54 46,0 0-46,3 48 47,1 4-47,-4-52 52,0 0-52,5 57 52,-3 7-52,-2-64 41,0 0-41,4 64 42,-1-17-42,-3-47 21,0 0-21,0 38 22,5-13-22,-3-1-1445</inkml:trace>
  <inkml:trace contextRef="#ctx0" brushRef="#br0" timeOffset="17913.2122">11630 4525 1491,'0'0'0,"0"0"0,7-5 0,-7 5 24,0 0-24,7-3 25,3 3-25,-10 0 27,0 0-27,18 3 27,10 2-27,-28-5 6,0 0-6,35 0 6,10 4-6,-45-4 0,0 0 0,49 5 0,-3 5 0,-46-10-1,0 0 1,42 6-1,-3-6 1,-39 0-4,0 0 4,32-4-3,-4-1 3,-28 5-7,0 0 7,25-7-7,-2 2 7,0-4-1128</inkml:trace>
  <inkml:trace contextRef="#ctx0" brushRef="#br0" timeOffset="18211.2666">11905 4217 1211,'0'0'0,"0"0"0,0-10 0,0 10 28,0 0-28,0-5 29,0 5-29,0 0 62,0 0-62,0 0 63,7 17-63,-7-17 52,0 0-52,3 24 52,-3 7-52,0-31 52,0 0-52,0 40 53,0 14-53,0-54 48,0 0-48,-3 55 48,-8 2-48,11-57 45,0 0-45,-9 64 45,6 9-45,3-73 43,0 0-43,0 78 44,3-5-44,-3-73 32,0 0-32,4 67 33,3-13-33,0-2-1395</inkml:trace>
  <inkml:trace contextRef="#ctx0" brushRef="#br0" timeOffset="20793.9873">12887 4465 303,'0'0'0,"4"-5"0,-1-11 0,-3 16 319,0 0-319,7-12 320,2 0-320,-9 12 144,0 0-144,13-12 145,4-9-145,-17 21 64,0 0-64,18-24 65,-9 0-65,-9 24 35,0 0-35,9-35 35,-1-7-35,-8 42 34,0 0-34,9-43 34,-2 17-34,-7 26 32,0 0-32,4-19 32,-8 2-32,4 17 15,0 0-15,-2-19 16,-5 1-16,7 18 26,0 0-26,-8-12 26,-7 0-26,15 12 28,0 0-28,-15-12 29,-5 9-29,20 3 29,0 0-29,-23 0 30,-1 8-30,24-8 17,0 0-17,-27 16 17,4 1-17,23-17 14,0 0-14,-21 23 14,3 1-14,18-24 13,0 0-13,-10 33 14,1 3-14,9-36 15,0 0-15,-5 36 16,10-3-16,-5-33 7,0 0-7,3 25 8,3-10-8,-6-15 3,0 0-3,3 9 4,8-6-4,-11-3 0,0 0 0,14 0 1,2-3-1,-16 3-1,0 0 1,16-4 0,-7 3 0,-9 1-1,0 0 1,7 0 0,-7 0 0,0 0-1,0 0 1,10-12-1,-10 12 1,0 0 0,0 0 0,13-7 0,-8 7 0,-5 0 1,0 0-1,9 8 2,-8 11-2,-1-19 6,0 0-6,7 30 6,2 10-6,-9-40 2,0 0-2,11 39 2,-4 1-2,-7-40 0,0 0 0,5 38 0,4-1 0,-9-37-4,0 0 4,9 43-3,-2 5 3,-7-48-11,0 0 11,7 52-10,-2-5 10,-5-47-17,0 0 17,4 43-16,-4-3 16,0-40-16,0 0 16,-5 33-15,1-5 15,4-28-13,0 0 13,-11 20-12,-1-1 12,12-19-10,0 0 10,-18 18-9,4-13 9,14-5-7,0 0 7,-17 7-7,-1-4 7,18-3-3,0 0 3,-19 4-2,-3-4 2,22 0-1,0 0 1,-17-4 0,1-3 0,16 7 0,0 0 0,-16-8 0,2-8 0,14 16 1,0 0-1,-14-17 2,5-7-2,9 24 2,0 0-2,0-37 3,9-15-3,-9 52 3,0 0-3,17-60 3,10-1-3,-27 61 4,0 0-4,28-57 4,0 12-4,-28 45 0,0 0 0,27-35 1,-6 11-1,-21 24 8,0 0-8,23-14 8,2 4-8,-25 10 21,0 0-21,26-2 21,4 7-21,-30-5 28,0 0-28,28 13 28,-10 2-28,-18-15 29,0 0-29,16 21 30,1 3-30,-17-24 14,0 0-14,16 31 15,-7 6-15,-9-37 5,0 0-5,11 36 5,1-3-5,-12-33 0,0 0 0,14 27 1,-9-4-1,-5-23 0,0 0 0,4 19 0,-4-7 0,0-12-1,0 0 1,0 5-1,0-5 1,0 0-2,0 0 2,0 0-2,-9 4 2,9-4-1,0 0 1,0 0 0,-9-5 0,9 5 0,0 0 0,0-13 1,4-14-1,-4 27 2,0 0-2,7-37 3,2-4-3,-9 41 7,0 0-7,12-40 7,6 4-7,-18 36 10,0 0-10,19-33 10,-3 14-10,-16 19 14,0 0-14,16-17 14,2 4-14,-18 13 13,0 0-13,17-6 14,1 6-14,-18 0 10,0 0-10,17 8 11,-6 8-11,-11-16 7,0 0-7,11 19 7,-4 5-7,-7-24 5,0 0-5,7 24 6,-2 6-6,-5-30 3,0 0-3,2 24 3,-2-9-3,0-15 2,0 0-2,0 13 2,0-5-2,0-8 1,0 0-1,-2 9 1,2-2-1,0-7 0,0 0 0,0 0 1,0 0-1,0 0 0,0 0 0,0 0 0,-9 3 0,9-3-1,0 0 1,0 0-1,-7-19 1,7 19-2,0 0 2,0-17-2,0-7 2,0 24-4,0 0 4,2-31-3,3-2 3,-5 33-2,0 0 2,9-33-2,3-2 2,-12 35-1,0 0 1,20-29 0,-3 5 0,-17 24 0,0 0 0,18-21 0,5 5 0,-23 16 0,0 0 0,23-12 1,0 9-1,-23 3 2,0 0-2,23 3 2,3 9-2,-26-12 6,0 0-6,23 16 6,-3 5-6,-20-21 7,0 0-7,15 20 8,-4 1-8,-11-21 7,0 0-7,7 23 7,-2 1-7,-5-24 5,0 0-5,0 24 5,-3-3-5,3-21 2,0 0-2,-5 21 2,-10 3-2,3-3-1581</inkml:trace>
  <inkml:trace contextRef="#ctx0" brushRef="#br0" timeOffset="21619.1766">13875 4048 1681,'0'0'0,"0"0"0,2-7 0,-2 7 10,0 0-10,0 0 10,7 0-10,-7 0 8,0 0-8,2 7 8,-2 1-8,0-8 6,0 0-6,0 16 7,1 5-7,-1-21 0,0 0 0,0 24 0,0 5 0,0-29 0,0 0 0,-1 44 1,-6 13-1,7-57 2,0 0-2,-7 57 2,5 2-2,2-59 3,0 0-3,2 48 4,1-10-4,-3-38 7,0 0-7,2 35 8,-7-6-8,5-29 15,0 0-15,-6 21 16,5-5-16,1-16 10,0 0-10,0 8 10,-2 3-10,2-11 5,0 0-5,-2 8 6,2-8-6,0 0 1,0 0-1,0 0 2,-9 6-2,9-6 0,0 0 0,0 0 0,0 0 0,0 0-2,0 0 2,-7-14-2,5-11 2,2 25-2,0 0 2,-3-34-2,1-4 2,2 38-3,0 0 3,2-49-2,3-10 2,-5 59-3,0 0 3,11-62-3,3-2 3,-14 64-2,0 0 2,16-57-1,0 17 1,-16 40 0,0 0 0,14-27 0,3 2 0,-17 25 1,0 0-1,14-20 1,1 7-1,-15 13 8,0 0-8,19-6 9,14 4-9,-33 2 24,0 0-24,29 5 24,-12 2-24,-17-7 28,0 0-28,11 12 28,-2 5-28,-9-17 25,0 0-25,7 21 26,-7 2-26,0-23 23,0 0-23,-6 24 23,-1-3-23,7-21 14,0 0-14,-14 24 14,-7 12-14,21-36 8,0 0-8,-25 36 9,3 6-9,22-42 2,0 0-2,-22 36 3,1-11-3,21-25 1,0 0-1,-21 22 2,2-5-2,19-17-1,0 0 1,-16 16 0,7-13 0,9-3-6,0 0 6,-9 6-6,9-6 6,0 0-14,0 0 14,-7 8-13,7-8 13,0 0-15,0 0 15,0 0-14,-7 7 14,7-7-3,0 0 3,0 0-2,4 12 2,-4-12 0,0 0 0,5 12 0,5 4 0,-10-16 3,0 0-3,18 12 4,14-3-4,-32-9 11,0 0-11,32 8 11,-4 8-11,-28-16 18,0 0-18,28 16 19,2 4-19,-30-20 19,0 0-19,30 21 20,-7 3-20,-23-24 17,0 0-17,18 25 17,-6-1-17,-12-24 9,0 0-9,10 21 10,-4-11-10,-1-1-1558</inkml:trace>
  <inkml:trace contextRef="#ctx0" brushRef="#br0" timeOffset="22175.0444">14387 4501 1771,'0'0'0,"0"0"0,8-8 0,-8 8 45,0 0-45,7-9 46,-7 9-46,0 0 40,0 0-40,11-7 41,-11 7-41,0 0 16,0 0-16,0 0 17,0 0-17,0 0 0,0 0 0,4-9 1,-4 9-1,0 0 0,0 0 0,-9-12 0,0 4 0,9 8-1,0 0 1,-12-7 0,-6 7 0,18 0 0,0 0 0,-19 3 1,-4 2-1,23-5 6,0 0-6,-22 11 6,5 2-6,17-13 19,0 0-19,-14 16 20,3 0-20,11-16 29,0 0-29,-7 12 30,2-4-30,5-8 22,0 0-22,-4 7 23,4-1-23,0-6 18,0 0-18,7 6 19,2 7-19,-9-13 13,0 0-13,14 12 13,4-4-13,-18-8 9,0 0-9,18 9 10,-4-6-10,-14-3 7,0 0-7,19 4 7,6 1-7,-25-5 5,0 0-5,23 9 6,-7 1-6,-16-10 5,0 0-5,10 9 6,1-1-6,-11-8 4,0 0-4,9 16 4,-9 8-4,0-24 3,0 0-3,-6 24 3,-8 4-3,14-28 2,0 0-2,-18 24 3,-3-3-3,21-21 3,0 0-3,-24 17 3,-1 2-3,25-19 8,0 0-8,-23 14 8,4-2-8,19-12 6,0 0-6,-18 11 7,-5-8-7,23-3 3,0 0-3,-21 2 3,3-4-3,18 2 0,0 0 0,-14-3 1,4-8-1,-1 3-1674</inkml:trace>
  <inkml:trace contextRef="#ctx0" brushRef="#br0" timeOffset="22595.1668">14394 3904 1659,'0'0'0,"0"0"0,8-5 0,-8 5 4,0 0-4,8-4 4,-8 4-4,0 0 2,0 0-2,7 0 2,-2 0-2,-5 0-1,0 0 1,10-3 0,3 6 0,-13-3-6,0 0 6,21 7-5,5 11 5,-26-18-8,0 0 8,30 24-8,-3 0 8,-27-24-6,0 0 6,25 28-6,-1 5 6,-24-33-1,0 0 1,27 31 0,1 2 0,-28-33 8,0 0-8,26 36 9,-6 18-9,-20-54 44,0 0-44,17 64 45,-1 5-45,-16-69 67,0 0-67,14 71 67,-5-2-67,-9-69 70,0 0-70,4 64 70,-11 5-70,7-69 56,0 0-56,-16 73 56,-9 0-56,25-73 48,0 0-48,-35 62 49,-14-10-49,49-52 34,0 0-34,-64 47 35,-14-2-35,3-4-1656</inkml:trace>
  <inkml:trace contextRef="#ctx0" brushRef="#br0" timeOffset="24728.165">6677 6040 740,'0'0'0,"0"0"0,0-25 0,0 25 69,0 0-69,0-15 69,0 3-69,0 12 166,0 0-166,0-5 167,1-2-167,-1 7 82,0 0-82,4-12 82,1-6-82,-5 18 86,0 0-86,6-15 87,-3 6-87,-3 9 52,0 0-52,4-9 53,-4 9-53,0 0 49,0 0-49,0-10 49,0 10-49,0 0 41,0 0-41,0 0 42,5 3-42,-5-3 34,0 0-34,9 21 34,5 24-34,-14-45 27,0 0-27,17 56 28,6 8-28,-23-64 23,0 0-23,29 65 23,6 3-23,-35-68 20,0 0-20,35 60 20,0-6-20,-35-54 18,0 0-18,29 57 19,-3 7-19,-26-64 14,0 0-14,23 57 14,-4-10-14,-19-47 6,0 0-6,16 33 6,-7-12-6,-9-21 8,0 0-8,9 12 8,2-7-8,-11-5 10,0 0-10,12-5 11,4-13-11,-16 18 14,0 0-14,16-27 14,-2-18-14,-14 45 24,0 0-24,14-52 25,4-9-25,-18 61 31,0 0-31,19-60 31,2 3-31,-21 57 32,0 0-32,23-68 33,0-13-33,-23 81 23,0 0-23,28-88 23,6 3-23,-34 85 12,0 0-12,31-66 13,-8 19-13,-23 47 2,0 0-2,18-29 2,0 8-2,1 2-1767</inkml:trace>
  <inkml:trace contextRef="#ctx0" brushRef="#br0" timeOffset="25794.1607">7802 6630 1155,'0'0'0,"0"0"0,0-16 0,0 16 110,0 0-110,0-14 111,-5 2-111,5 12 136,0 0-136,0-15 137,0-16-137,0 31 71,0 0-71,0-37 71,-4 1-71,4 36 19,0 0-19,-5-33 20,-2 12-20,7 21 5,0 0-5,-11-21 6,-3 2-6,14 19 1,0 0-1,-14-17 1,2 5-1,12 12 1,0 0-1,-14-10 2,-4 1-2,18 9 4,0 0-4,-21-9 5,-4 2-5,25 7 13,0 0-13,-26 0 14,-10 11-14,36-11 8,0 0-8,-31 17 8,8 7-8,23-24 6,0 0-6,-20 37 6,8 4-6,12-41 5,0 0-5,-12 43 6,5-3-6,7-40 5,0 0-5,-4 33 6,0-9-6,4-24 4,0 0-4,0 19 5,4-5-5,-4-14 7,0 0-7,9 11 8,8-6-8,-17-5 9,0 0-9,18 0 10,-2-7-10,-16 7 11,0 0-11,21-14 11,2-5-11,-23 19 11,0 0-11,23-17 11,-5 1-11,-18 16 7,0 0-7,12-12 8,-1 3-8,-11 9 7,0 0-7,10-3 7,6 8-7,-16-5 8,0 0-8,14 12 9,0 11-9,-14-23 15,0 0-15,13 24 16,-5 4-16,-8-28 14,0 0-14,0 32 15,0 5-15,0-37 12,0 0-12,-3 36 12,-2 4-12,5-40 9,0 0-9,0 50 10,-4 14-10,4-64 8,0 0-8,-5 66 9,-8-6-9,13-60 4,0 0-4,-14 56 5,-7-11-5,21-45 1,0 0-1,-23 36 2,-1-8-2,24-28 0,0 0 0,-25 19 0,2-5 0,23-14-1,0 0 1,-18 10-1,8-1 1,10-9-1,0 0 1,-13 0 0,13 0 0,0 0 0,0 0 0,-10 0 0,4-7 0,6 7 0,0 0 0,-3-17 1,6-23-1,-3 40 2,0 0-2,15-49 3,7-16-3,-22 65 5,0 0-5,36-71 5,6-4-5,-42 75 6,0 0-6,53-72 6,11 9-6,-64 63 11,0 0-11,63-57 12,-8 3-12,-55 54 17,0 0-17,49-55 18,-8 1-18,-41 54 22,0 0-22,31-51 23,-8 2-23,-23 49 22,0 0-22,22-41 22,-8 15-22,-14 26 20,0 0-20,8-18 21,-2 10-21,-6 8 19,0 0-19,0 0 19,0-9-19,0 9 5,0 0-5,-13-3 5,-17 3-5,30 0 1,0 0-1,-35 3 1,0 6-1,35-9 0,0 0 0,-32 12 0,0 2 0,32-14 0,0 0 0,-23 19 0,2 5 0,21-24-3,0 0 3,-10 21-3,4-2 3,6-19-5,0 0 5,6 15-5,2 6 5,-8-21-5,0 0 5,20 17-5,6 4 5,-26-21-4,0 0 4,32 23-3,-4-10 3,-28-13-2,0 0 2,30 13-1,-1-1 1,-29-12 0,0 0 0,26 12 0,0 2 0,-26-14 1,0 0-1,20 13 1,-6-2-1,-14-11 4,0 0-4,12 8 4,-3 5-4,-9-13 3,0 0-3,4 12 3,-13 0-3,9-12 1,0 0-1,-16 15 1,-7 3-1,23-18 0,0 0 0,-28 15 0,1 1 0,27-16-1,0 0 1,-19 14-1,1-6 1,4 3-1770</inkml:trace>
  <inkml:trace contextRef="#ctx0" brushRef="#br0" timeOffset="26440.9397">8899 6678 1838,'0'0'0,"0"0"0,0 0 0,0 0 23,0 0-23,0 0 24,0 0-24,0 0 58,0 0-58,9 0 59,5 7-59,-14-7 19,0 0-19,21 5 20,2 1-20,-23-6 0,0 0 0,23 1 0,2-1 0,-25 0-6,0 0 6,30-3-5,0-4 5,-30 7-25,0 0 25,28-5-25,-14-2 25,0 2-1425</inkml:trace>
  <inkml:trace contextRef="#ctx0" brushRef="#br0" timeOffset="26679.9727">8781 6926 2017,'0'0'0,"0"0"0,18 1 0,-18-1 0,0 0 0,23 6 0,5-6 0,-28 0-1,0 0 1,35 0 0,11-7 0,-46 7 2,0 0-2,53-5 2,7-4-2,-60 9 1,0 0-1,62-16 1,-2-4-1,-60 20 0,0 0 0,58-23 1,-7 2-1,2 0-1458</inkml:trace>
  <inkml:trace contextRef="#ctx0" brushRef="#br0" timeOffset="27490.3939">11450 5874 1502,'0'0'0,"0"-7"0,2-9 0,-2 16 42,0 0-42,3-14 42,1 6-42,-4 8 86,0 0-86,5-7 87,-3 0-87,-2 7 64,0 0-64,1-6 64,-1 6-64,0 0 42,0 0-42,0 0 42,2-8-42,-2 8 38,0 0-38,0 0 38,14 3-38,-14-3 32,0 0-32,13 12 33,-1 11-33,-12-23 24,0 0-24,18 31 24,5 5-24,-23-36 21,0 0-21,24 45 22,1 13-22,-25-58 19,0 0-19,28 64 19,0-4-19,-28-60 22,0 0-22,30 49 22,-1-18-22,-29-31 33,0 0-33,28 20 34,4-7-34,-32-13 28,0 0-28,26 5 29,-5-2-29,-21-3 22,0 0-22,16 0 23,9-5-23,-25 5 20,0 0-20,19-7 20,-5 2-20,-14 5 25,0 0-25,13-12 26,1-7-26,-14 19 14,0 0-14,12-30 14,-1-6-14,-11 36 14,0 0-14,8-43 14,-2-11-14,-6 54 6,0 0-6,7-52 7,2 7-7,-9 45 2,0 0-2,10-47 2,3 9-2,-13 38 0,0 0 0,10-43 1,6-2-1,-2 2-1905</inkml:trace>
  <inkml:trace contextRef="#ctx0" brushRef="#br0" timeOffset="27778.002">12355 6040 1849,'0'0'0,"0"0"0,0 20 0,0-20 32,0 0-32,-2 25 32,-5 8-32,7-33 90,0 0-90,-5 34 90,-1-4-90,6-30 67,0 0-67,-5 27 68,1 1-68,4-28 28,0 0-28,-3 29 29,3-4-29,0-25 22,0 0-22,3 20 23,-6 5-23,3-25 15,0 0-15,-2 20 15,2-9-15,0-11 11,0 0-11,0 0 11,-3 8-11,3-8 5,0 0-5,0 0 6,0 0-6,0 0-1735</inkml:trace>
  <inkml:trace contextRef="#ctx0" brushRef="#br0" timeOffset="27913.1633">12362 5790 1558,'0'0'0,"0"0"0,0-10 0,0 10 36,0 0-36,-6-7 36,6 7-36,0 0 58,0 0-58,0 0 58,-12 12-58,-4 0-1250</inkml:trace>
  <inkml:trace contextRef="#ctx0" brushRef="#br0" timeOffset="28751.953">10714 6758 550,'0'0'0,"0"0"0,-9-4 0,9 4 107,0 0-107,-12-3 108,3-1-108,9 4 140,0 0-140,-7 0 140,-2 0-140,9 0 20,0 0-20,-8-1 20,-5 2-20,13-1 4,0 0-4,-5 4 5,5-4-5,0 0 0,0 0 0,-9 3 1,9-3-1,0 0 1,0 0-1,0 0 2,-5 9-2,5-9 9,0 0-9,0 0 9,16 5-9,-16-5 54,0 0-54,24 7 54,13-3-54,-37-4 84,0 0-84,52 1 84,18-2-84,-70 1 91,0 0-91,81 0 91,2-4-91,-83 4 91,0 0-91,99-3 92,19-3-92,-118 6 79,0 0-79,129-12 80,10 2-80,-139 10 71,0 0-71,150-14 72,18-1-72,-168 15 63,0 0-63,183-13 63,9-4-63,-192 17 63,0 0-63,200-15 64,1-1-64,-201 16 48,0 0-48,203-17 49,-8 3-49,-195 14 41,0 0-41,189-14 41,-9-2-41,-180 16 43,0 0-43,169-12 44,-8 0-44,-161 12 41,0 0-41,162-8 42,1-1-42,-163 9 44,0 0-44,149-7 44,-18-5-44,-131 12 39,0 0-39,122-9 40,-8 6-40,-114 3 33,0 0-33,104-9 34,-10-3-34,-94 12 24,0 0-24,92-16 25,-8-4-25,-84 20 17,0 0-17,67-21 17,-16 9-17,-51 12 12,0 0-12,36-7 12,-17 0-12,-19 7 0,0 0 0,12-5 1,-12 5-1,0 0-2193</inkml:trace>
  <inkml:trace contextRef="#ctx0" brushRef="#br0" timeOffset="30433.1179">11464 7147 1222,'0'0'0,"0"0"0,-11-17 0,11 17 37,0 0-37,-7-10 38,4 4-38,3 6 90,0 0-90,0 0 90,-2-8-90,2 8 35,0 0-35,0 0 36,0 0-36,0 0 36,0 0-36,0 0 36,0 0-36,0 0 28,0 0-28,0 0 29,0 0-29,0 0 26,0 0-26,0 0 26,0 0-26,0 0 25,0 0-25,-5 17 26,1 7-26,4-24 28,0 0-28,0 33 28,0 3-28,0-36 29,0 0-29,2 47 29,1 14-29,-3-61 30,0 0-30,4 65 30,-4 0-30,0-65 31,0 0-31,0 53 31,3-6-31,-3-47 26,0 0-26,2 38 27,-2 0-27,0-38 23,0 0-23,0 33 23,-2-9-23,2-24 16,0 0-16,-1 17 16,-1-1-16,2-4-1551</inkml:trace>
  <inkml:trace contextRef="#ctx0" brushRef="#br0" timeOffset="30778.2097">11623 7533 1580,'0'0'0,"0"0"0,0 0 0,0 0 26,0 0-26,0 0 26,0 0-26,0 0 23,0 0-23,8 0 24,5 0-24,-13 0 6,0 0-6,23 0 6,5-2-6,-28 2 0,0 0 0,35-1 0,6-3 0,-41 4-1,0 0 1,42 0-1,6 0 1,-48 0 0,0 0 0,44-3 0,-2-1 0,-42 4 10,0 0-10,41-5 11,-6-2-11,-35 7 31,0 0-31,32-5 31,0-4-31,-32 9 15,0 0-15,31-12 15,-4 0-15,1 0-1292</inkml:trace>
  <inkml:trace contextRef="#ctx0" brushRef="#br0" timeOffset="31064.5434">11942 7284 1659,'0'0'0,"0"0"0,2-7 0,-2 7 4,0 0-4,0 0 4,8-2-4,-8 2 10,0 0-10,9 16 10,4 17-10,-13-33 47,0 0-47,10 41 48,-3 4-48,-7-45 41,0 0-41,7 47 41,0-2-41,-7-45 38,0 0-38,9 42 39,-5-4-39,-4-38 24,0 0-24,1 34 25,-2-3-25,1-31 14,0 0-14,-2 31 15,2 2-15,0 0-1455</inkml:trace>
  <inkml:trace contextRef="#ctx0" brushRef="#br0" timeOffset="32400.6486">12670 7499 1054,'0'0'0,"0"0"0,6-6 0,-6 6 19,0 0-19,7-8 19,2 4-19,-9 4 8,0 0-8,8-10 8,1-4-8,-9 14 1,0 0-1,7-16 2,-5-4-2,-2 20 0,0 0 0,-4-32 0,-4-7 0,8 39 0,0 0 0,-14-37 0,5 13 0,9 24 1,0 0-1,-14-17 1,-4-4-1,18 21 6,0 0-6,-18-19 7,-3 5-7,21 14 10,0 0-10,-17-7 10,2 2-10,15 5 25,0 0-25,-14 0 26,0 2-26,14-2 28,0 0-28,-19 7 28,-4 7-28,23-14 56,0 0-56,-21 24 56,7 10-56,14-34 70,0 0-70,-15 38 70,5 2-70,10-40 64,0 0-64,-2 35 64,4-11-64,-2-24 54,0 0-54,7 21 55,-4-6-55,-3-15 44,0 0-44,6 13 44,-3-5-44,-3-8 38,0 0-38,0 0 39,11 4-39,-11-4 32,0 0-32,9 1 32,-4 3-32,-5-4 26,0 0-26,9 3 26,1 6-26,-10-9 20,0 0-20,13 9 20,-1-2-20,-12-7 16,0 0-16,14 8 17,0 8-17,-14-16 13,0 0-13,16 15 14,-5 6-14,-11-21 10,0 0-10,9 24 10,-1 2-10,-8-26 5,0 0-5,9 28 6,-2 0-6,-7-28 3,0 0-3,7 27 3,-3 15-3,-4-42 2,0 0-2,5 48 2,-3 4-2,-2-52 2,0 0-2,-2 42 2,2-11-2,0-31 1,0 0-1,-5 24 2,-6 0-2,11-24 1,0 0-1,-10 21 2,1-9-2,9-12 1,0 0-1,-9 9 1,0-2-1,9-7 0,0 0 0,-9 5 0,-1 2 0,10-7-1,0 0 1,-7 2-1,-2-2 1,9 0-2,0 0 2,-7-2-1,0-5 1,7 7 0,0 0 0,-2-16 0,2-15 0,0 31 0,0 0 0,2-41 0,7-6 0,-9 47 2,0 0-2,16-59 2,3-3-2,-19 62 4,0 0-4,26-59 5,3 14-5,-29 45 5,0 0-5,30-33 6,-2 12-6,-28 21 11,0 0-11,26-15 11,-3 6-11,-23 9 16,0 0-16,20-7 17,1 6-17,-21 1 20,0 0-20,17 8 20,6 8-20,-23-16 27,0 0-27,18 22 27,-7 6-27,-11-28 17,0 0-17,12 28 18,-9-4-18,-3-24 13,0 0-13,6 28 13,-6 8-13,0-36 9,0 0-9,0 33 10,3-9-10,-3-24 1,0 0-1,2 16 2,-4-4-2,2-12 0,0 0 0,-2 8 0,2-8 0,0 0-1,0 0 1,0 0-1,0 0 1,0 0-3,0 0 3,0 0-2,0 0 2,0 0-4,0 0 4,-7 0-4,7 0 4,0 0-4,0 0 4,6-19-4,3-17 4,-9 36-3,0 0 3,10-38-2,-3 10 2,-7 28-2,0 0 2,9-21-1,5 1 1,-14 20-1,0 0 1,11-14 0,-2 5 0,-9 9 0,0 0 0,12-3 0,-2 4 0,-10-1 2,0 0-2,15 6 3,0 2-3,-15-8 6,0 0-6,15 16 7,2-1-7,-17-15 7,0 0-7,11 21 7,-2 3-7,-9-24 5,0 0-5,5 18 5,-3-6-5,-2-12 2,0 0-2,1 10 3,3-1-3,-4-9 0,0 0 0,0 5 1,-4 2-1,4-7 0,0 0 0,0 0 0,-3 9 0,3-9-1,0 0 1,0 0-1,0 0 1,0 0-2,0 0 2,0 0-2,3-9 2,-3 9-3,0 0 3,6-19-3,6-19 3,-12 38-4,0 0 4,19-40-3,4 4 3,-23 36 0,0 0 0,27-31 0,-4 5 0,-23 26 1,0 0-1,17-19 2,-2 10-2,-15 9 5,0 0-5,15-9 5,0 6-5,-15 3 10,0 0-10,19 3 11,4 6-11,-23-9 21,0 0-21,25 16 21,-6 1-21,-19-17 34,0 0-34,18 24 34,-10 4-34,-8-28 48,0 0-48,9 31 49,0 2-49,-9-33 13,0 0-13,4 26 13,-3-4-13,-1-22 1,0 0-1,0 16 2,-1-7-2,1-9-1,0 0 1,0 0 0,-2 8 0,0 1-1960</inkml:trace>
  <inkml:trace contextRef="#ctx0" brushRef="#br0" timeOffset="33152.9411">13649 7277 1939,'0'0'0,"0"0"0,6 2 0,-6-2 0,0 0 0,5 10 0,-2 13 0,-3-23 8,0 0-8,4 24 8,5 0-8,-9-24 19,0 0-19,9 33 20,-2 7-20,-7-40 15,0 0-15,7 41 16,-2 3-16,-5-44 15,0 0-15,9 36 16,0-3-16,-9-33 16,0 0-16,8 29 16,-6-3-16,-2-26 14,0 0-14,2 21 15,-4-6-15,2-15 6,0 0-6,-2 11 7,2-11-7,0 0 3,0 0-3,0 7 3,0-7-3,0 0 1,0 0-1,0 0 2,0 0-2,0 0 0,0 0 0,0 0 0,0 0 0,0 0 0,0 0 0,-8-5 0,-3-2 0,11 7 1,0 0-1,-11-12 2,1-13-2,10 25 2,0 0-2,-9-29 3,4 1-3,5 28 4,0 0-4,-4-40 5,10-11-5,-6 51 6,0 0-6,12-58 7,2-2-7,-14 60 7,0 0-7,19-56 8,1 22-8,-20 34 14,0 0-14,16-24 14,-4 8-14,-12 16 30,0 0-30,18-9 30,1 6-30,-19 3 42,0 0-42,21-4 43,-7 4-43,-14 0 40,0 0-40,11 7 41,3 6-41,-14-13 35,0 0-35,11 20 35,-10 13-35,-1-33 28,0 0-28,-3 36 28,-6 1-28,9-37 23,0 0-23,-12 31 24,-1-2-24,13-29 6,0 0-6,-14 25 7,0-6-7,14-19 0,0 0 0,-12 17 1,-6-5-1,18-12 0,0 0 0,-14 12 0,0-7 0,14-5-4,0 0 4,-9 7-3,9-7 3,0 0-6,0 0 6,-9 4-5,9-4 5,0 0-7,0 0 7,-5 12-6,3-3 6,2-9-7,0 0 7,0 0-7,2 6 7,-2-6-6,0 0 6,0 0-6,11 11 6,-11-11-6,0 0 6,14 10-5,7-5 5,-21-5 0,0 0 0,28 9 0,4 5 0,-32-14 4,0 0-4,30 14 5,-11-6-5,-19-8 12,0 0-12,18 11 13,-4 1-13,-14-12 18,0 0-18,12 12 19,-6-7-19,-6-5 7,0 0-7,0 0 7,8 7-7,-8-7 0,0 0 0,0 0 1,6 4-1,1-3-1923</inkml:trace>
  <inkml:trace contextRef="#ctx0" brushRef="#br0" timeOffset="33586.1119">14254 7563 1311,'0'0'0,"0"0"0,6 0 0,-6 0 73,0 0-73,7 3 74,-7-3-74,0 0 100,0 0-100,0 0 101,0 0-101,0 0 59,0 0-59,5-12 60,-3 3-60,-2 9 36,0 0-36,0-10 37,-2 1-37,2 9 20,0 0-20,-5-12 21,1 3-21,4 9 29,0 0-29,-9-6 30,-3 2-30,12 4 31,0 0-31,-14 0 31,-9 7-31,23-7 29,0 0-29,-23 9 29,9-1-29,14-8 33,0 0-33,-14 11 34,1 1-34,13-12 27,0 0-27,-12 14 28,7-4-28,5-10 19,0 0-19,-2 9 19,7 3-19,-5-12 15,0 0-15,6 15 16,6-3-16,-12-12 13,0 0-13,14 13 13,5 0-13,-19-13 21,0 0-21,22 14 21,1 0-21,-23-14 33,0 0-33,21 12 33,-2 0-33,-19-12 51,0 0-51,18 9 51,-1 1-51,-17-10 48,0 0-48,16 12 48,-3 9-48,-13-21 30,0 0-30,8 24 31,-13-8-31,5-16 18,0 0-18,-12 16 18,-11 1-18,23-17 10,0 0-10,-30 16 11,-7-1-11,37-15 5,0 0-5,-44 10 5,-2-3-5,46-7 2,0 0-2,-49 6 3,-1-3-3,1 1-1986</inkml:trace>
  <inkml:trace contextRef="#ctx0" brushRef="#br0" timeOffset="36153.1423">7089 8807 1177,'0'0'0,"0"0"0,0 0 0,0 0 41,0 0-41,0 0 41,0 0-41,0 0 50,0 0-50,-1-19 51,1 19-51,0 0 23,0 0-23,0 0 23,0 0-23,0 0 13,0 0-13,-7 10 13,1 14-13,6-24 8,0 0-8,-5 33 9,1 9-9,4-42 6,0 0-6,-1 47 7,1 6-7,0-53 8,0 0-8,0 64 8,0 12-8,0-76 12,0 0-12,-2 73 13,0-9-13,2-64 30,0 0-30,-5 54 31,-4-11-31,9-43 43,0 0-43,-7 35 43,2-4-43,5-31 44,0 0-44,-2 24 44,2-8-44,0-16 40,0 0-40,0 8 41,0-8-41,0 0 28,0 0-28,0 0 29,0 0-29,0 0 23,0 0-23,0 0 24,-9-7-24,9 7 14,0 0-14,2-17 15,5-16-15,-7 33 8,0 0-8,7-40 9,0-5-9,-7 45 4,0 0-4,5-57 4,4-7-4,-9 64 3,0 0-3,9-69 4,-4 1-4,-5 68 4,0 0-4,9-64 4,2 7-4,-11 57 4,0 0-4,10-45 5,1 18-5,-11 27 6,0 0-6,9-25 7,-4 8-7,-5 17 11,0 0-11,7-12 12,2 5-12,-9 7 15,0 0-15,14 5 16,0 14-16,-14-19 18,0 0-18,12 25 19,3 2-19,-15-27 16,0 0-16,14 33 17,-4 0-17,-10-33 16,0 0-16,16 43 17,-2 18-17,-14-61 14,0 0-14,18 69 14,-2 0-14,-16-69 18,0 0-18,16 68 18,-2-8-18,-14-60 16,0 0-16,9 52 16,-8-3-16,-1-49 12,0 0-12,2 48 13,0 2-13,-2-50 8,0 0-8,3 47 8,-3-9-8,2-2-1671</inkml:trace>
  <inkml:trace contextRef="#ctx0" brushRef="#br0" timeOffset="36738.8287">7026 9525 1726,'0'0'0,"0"0"0,7-12 0,-7 12 14,0 0-14,14-7 15,9 2-15,-23 5 11,0 0-11,28-12 11,9-4-11,-37 16 16,0 0-16,41-17 16,3-2-16,-44 19 8,0 0-8,46-18 9,-2 5-9,-44 13 3,0 0-3,40-11 4,-11 4-4,-29 7 0,0 0 0,24-5 1,-4 2-1,-20 3 0,0 0 0,17 0 0,1 0 0,-18 0-6,0 0 6,14 0-6,-5 0 6,-9 0-18,0 0 18,9-4-17,-9 4 17,0 0-23,0 0 23,10 0-23,-10 0 23,0 0-18,0 0 18,13 0-18,-13 0 18,0 0-9,0 0 9,3 9-8,3 1 8,-6-10 0,0 0 0,3 12 0,2 6 0,-5-18 7,0 0-7,9 20 7,-4 5-7,-5-25 24,0 0-24,6 33 24,1 10-24,-7-43 31,0 0-31,7 43 32,2 2-32,-9-45 31,0 0-31,12 38 31,-1-3-31,-11-35 31,0 0-31,12 29 32,-7-5-32,-5-24 24,0 0-24,7 21 24,-5-2-24,-2-19 20,0 0-20,0 16 21,0-4-21,0-12 19,0 0-19,0 9 19,0-9-19,0 0 17,0 0-17,0 6 18,0-6-18,0 0 17,0 0-17,0 0 17,0 0-17,0 0 21,0 0-21,7-6 21,-2-3-21,-5 9 24,0 0-24,11-19 25,3-12-25,-14 31 25,0 0-25,16-42 25,-2-15-25,-14 57 25,0 0-25,18-64 26,8-9-26,-26 73 16,0 0-16,28-65 16,1 9-16,1 4-1709</inkml:trace>
  <inkml:trace contextRef="#ctx0" brushRef="#br0" timeOffset="37011.1873">7998 9489 1838,'0'0'0,"0"0"0,-5-11 0,5 11 8,0 0-8,0-5 8,5-4-8,-5 9 0,0 0 0,9-6 0,7 0 0,-16 6-2,0 0 2,17-8-1,11 1 1,-28 7-15,0 0 15,22-5-15,-7 3 15,-15 2-24,0 0 24,16-2-24,4 2 24,-3-3-1270</inkml:trace>
  <inkml:trace contextRef="#ctx0" brushRef="#br0" timeOffset="37249.9605">8077 9695 1614,'0'0'0,"0"0"0,0 0 0,0 0 6,0 0-6,4 8 7,-4-8-7,0 0 17,0 0-17,5 5 17,4-5-17,-9 0 27,0 0-27,14-3 27,9-4-27,-23 7 24,0 0-24,28-7 25,4 0-25,-32 7 17,0 0-17,33-8 17,1-1-17,-34 9 3,0 0-3,32-12 4,-2 0-4,-6-4-1294</inkml:trace>
  <inkml:trace contextRef="#ctx0" brushRef="#br0" timeOffset="38360.931">8963 9054 1479,'0'0'0,"0"0"0,-13-10 0,13 10 4,0 0-4,-7-4 4,7 4-4,0 0 0,0 0 0,0 0 0,0 0 0,0 0 1,0 0-1,0 0 2,0 0-2,0 0 2,0 0-2,-2 13 2,1 19-2,1-32 4,0 0-4,0 42 4,3-2-4,-3-40 7,0 0-7,7 40 8,0-4-8,-7-36 10,0 0-10,9 36 11,5 1-11,-14-37 16,0 0-16,13 39 16,1-6-16,-14-33 14,0 0-14,16 33 15,0 2-15,-16-35 10,0 0-10,19 34 10,7 1-10,-26-35 4,0 0-4,22 33 4,-7-9-4,-15-24 2,0 0-2,9 16 2,-3-4-2,-6-12 1,0 0-1,7 8 2,-7-8-2,0 0 2,0 0-2,0 0 3,5 4-3,-5-4 13,0 0-13,0 0 14,14-16-14,-14 16 32,0 0-32,12-22 32,-3-9-32,-9 31 42,0 0-42,5-37 42,1-1-42,-6 38 54,0 0-54,9-38 55,3-2-55,-12 40 48,0 0-48,14-48 49,5-13-49,-19 61 39,0 0-39,18-65 39,-2-3-39,-16 68 22,0 0-22,14-57 23,-3 21-23,1-1-1548</inkml:trace>
  <inkml:trace contextRef="#ctx0" brushRef="#br0" timeOffset="38825.852">9427 9599 1692,'0'0'0,"0"0"0,0 0 0,0 0 41,0 0-41,0-5 41,0 5-41,0 0 88,0 0-88,-7-12 89,7 3-89,0 9 58,0 0-58,0-8 58,0-3-58,0 11 32,0 0-32,0-7 32,0 7-32,0 0 19,0 0-19,-11 11 19,-5 13-19,16-24 15,0 0-15,-11 28 15,6-1-15,5-27 12,0 0-12,-3 23 13,1-1-13,2-22 9,0 0-9,0 18 10,2-3-10,-2-15 9,0 0-9,3 9 9,2-2-9,-5-7 6,0 0-6,11 3 6,14 3-6,-25-6 8,0 0-8,28 0 8,0-9-8,-28 9 8,0 0-8,30-14 9,5-5-9,-35 19 7,0 0-7,32-19 7,-7-5-7,-25 24 7,0 0-7,21-24 7,-3-6-7,-18 30 6,0 0-6,14-31 6,-5-5-6,-9 36 12,0 0-12,1-31 12,-2 13-12,1 18 15,0 0-15,-6-12 16,-11 0-16,17 12 17,0 0-17,-30-9 17,-11 9-17,41 0 6,0 0-6,-42 9 6,5 8-6,1 2-1776</inkml:trace>
  <inkml:trace contextRef="#ctx0" brushRef="#br0" timeOffset="39307.966">8885 9958 1647,'0'0'0,"0"0"0,-14 0 0,14 0 29,0 0-29,-9 3 30,2 7-30,7-10 24,0 0-24,-2 14 25,8 0-25,-6-14 39,0 0-39,3 12 40,6-3-40,-9-9 25,0 0-25,19 3 26,8-3-26,-27 0 22,0 0-22,37-3 23,16-4-23,-53 7 28,0 0-28,63-14 29,11-3-29,-74 17 42,0 0-42,81-23 43,4 4-43,-85 19 42,0 0-42,87-19 43,8-1-43,-95 20 49,0 0-49,93-16 49,-12 0-49,-81 16 56,0 0-56,75-12 57,-10 4-57,-65 8 64,0 0-64,58-12 64,-7 1-64,-51 11 31,0 0-31,44-9 31,-1 4-31,-43 5 14,0 0-14,31-3 15,-13 3-15,0 0-1881</inkml:trace>
  <inkml:trace contextRef="#ctx0" brushRef="#br0" timeOffset="39862.069">9125 10352 1289,'0'0'0,"0"0"0,2-12 0,-2 12 48,0 0-48,7-17 49,-2-7-49,-5 24 35,0 0-35,9-25 35,0 5-35,-9 20 3,0 0-3,5-16 4,-1 6-4,-4 10-1,0 0 1,0-7-1,0 7 1,0 0-4,0 0 4,0-7-4,0 7 4,0 0 0,0 0 0,0 0 0,0 0 0,0 0 12,0 0-12,0 0 12,8 17-12,-8-17 48,0 0-48,9 24 48,0 9-48,-9-33 73,0 0-73,11 40 73,3 7-73,-14-47 72,0 0-72,16 46 72,-2-1-72,-14-45 64,0 0-64,10 37 65,-1-1-65,-9-36 45,0 0-45,7 26 46,-2-3-46,-5-23 30,0 0-30,4 13 31,1-2-31,-5-11 24,0 0-24,0 0 25,2 5-25,-2-5 16,0 0-16,0 0 17,7 0-17,-7 0 24,0 0-24,5-5 24,4-11-24,-9 16 29,0 0-29,5-27 30,2-13-30,-7 40 40,0 0-40,8-47 41,-1-8-41,-7 55 45,0 0-45,8-57 45,-2-1-45,-6 58 40,0 0-40,9-57 41,-6-2-41,-3 59 28,0 0-28,7-57 29,2 11-29,-9 46 4,0 0-4,9-37 4,-4 18-4,2 0-1928</inkml:trace>
  <inkml:trace contextRef="#ctx0" brushRef="#br0" timeOffset="40195.1933">9539 10641 1827,'0'0'0,"0"0"0,-7 2 0,7-2-15,0 0 15,0 0-15,4 12 15,-4-12 6,0 0-6,9 12 6,1 9-6,-10-21 28,0 0-28,7 26 28,-5 5-28,-2-31 28,0 0-28,4 33 29,-1 8-29,-3-41 43,0 0-43,2 40 43,1-9-43,-3-31 37,0 0-37,4 25 37,-2-8-37,-2-17 22,0 0-22,0 16 22,3-11-22,-3-5 13,0 0-13,0 0 14,0 0-14,0 0-1555</inkml:trace>
  <inkml:trace contextRef="#ctx0" brushRef="#br0" timeOffset="40346.4674">9568 10378 1771,'0'0'0,"0"0"0,0 0 0,0 0 14,0 0-14,0 0 15,0 0-15,0 0 19,0 0-19,3 11 19,2 18-19,-1-3-1319</inkml:trace>
  <inkml:trace contextRef="#ctx0" brushRef="#br0" timeOffset="41138.227">10321 9785 1513,'0'0'0,"0"0"0,-9 5 0,9-5-2,0 0 2,0 0-2,-7 0 2,7 0 0,0 0 0,0 0 0,0 0 0,0 0 6,0 0-6,9-2 7,-2 4-7,-7-2 8,0 0-8,14 2 8,12-4-8,-26 2 12,0 0-12,34 0 13,7 2-13,-41-2 24,0 0-24,38 1 24,-1-2-24,-37 1 36,0 0-36,29-4 37,1-5-37,-30 9 25,0 0-25,26-3 26,-7-2-26,1 1-1242</inkml:trace>
  <inkml:trace contextRef="#ctx0" brushRef="#br0" timeOffset="41364.8425">10271 9994 1435,'0'0'0,"0"0"0,-12 7 0,12-7 15,0 0-15,-5 9 16,5-1-16,0-8 18,0 0-18,5 4 18,9 4-18,-14-8 17,0 0-17,21 2 18,11-4-18,-32 2 12,0 0-12,41-8 12,8-3-12,-49 11 11,0 0-11,46-14 11,7-1-11,-4-4-1128</inkml:trace>
  <inkml:trace contextRef="#ctx0" brushRef="#br0" timeOffset="43450.9291">11884 9509 1065,'0'0'0,"0"0"0,-7-8 0,7 8 17,0 0-17,0 0 18,-7-11-18,7 11 38,0 0-38,0 0 38,0 0-38,0 0 24,0 0-24,0 0 24,0 0-24,0 0 0,0 0 0,0 0 1,0 0-1,0 0 0,0 0 0,0 0 0,0 0 0,0 0 0,0 0 0,0 0 0,0 0 0,0 0 0,0 0 0,0 0 0,14-1 0,-14 1 5,0 0-5,19-4 5,11-3-5,-30 7 21,0 0-21,32-5 21,1 0-21,-33 5 74,0 0-74,36-4 74,1-2-74,-37 6 88,0 0-88,42-6 89,4 3-89,-46 3 73,0 0-73,42-5 74,2 3-74,-44 2 54,0 0-54,37-2 55,-16-5-55,-21 7 34,0 0-34,18-3 34,-4 3-34,-14 0 17,0 0-17,11 0 18,-2 0-18,-1 0-1411</inkml:trace>
  <inkml:trace contextRef="#ctx0" brushRef="#br0" timeOffset="44501.2016">13143 9324 1502,'0'0'0,"0"0"0,14 0 0,-14 0 30,0 0-30,11 0 30,-1 0-30,-10 0 6,0 0-6,7 0 6,-7 0-6,0 0 0,0 0 0,9 0 1,-9 0-1,0 0-1,0 0 1,7 0-1,-7 0 1,0 0 0,0 0 0,14-5 0,-5-7 0,-9 12 7,0 0-7,9-16 7,-4-11-7,-5 27 37,0 0-37,4-30 37,-4 3-37,0 27 69,0 0-69,2-25 69,1 1-69,-3 24 75,0 0-75,-3-24 75,-3-6-75,6 30 63,0 0-63,-10-22 63,1 8-63,9 14 52,0 0-52,-12-7 52,-18-1-52,30 8 36,0 0-36,-29-4 37,8 4-37,21 0 21,0 0-21,-23 4 21,-7 4-21,30-8 12,0 0-12,-30 18 13,4 13-13,26-31 6,0 0-6,-25 33 6,0 1-6,25-34 7,0 0-7,-19 36 8,1-3-8,18-33 7,0 0-7,-14 25 8,5-1-8,9-24 6,0 0-6,-7 15 7,2-1-7,5-14 3,0 0-3,-2 11 4,4-1-4,-2-10 2,0 0-2,5 10 2,6 3-2,-11-13 0,0 0 0,11 5 1,-1-2-1,-10-3 0,0 0 0,13 0 0,4-3 0,-17 3 0,0 0 0,18-2 0,-4 2 0,-14 0 0,0 0 0,10-2 0,-1 1 0,-9 1 2,0 0-2,9-4 3,0-1-3,-9 5 3,0 0-3,7-2 3,-7 2-3,0 0 3,0 0-3,0 0 3,7-2-3,-7 2 1,0 0-1,0 0 2,0 0-2,0 0 1,0 0-1,0 0 1,9 4-1,-9-4 0,0 0 0,3 9 1,1-1-1,-4-8 0,0 0 0,3 9 0,3 6 0,-6-15 0,0 0 0,7 16 0,3 10 0,-10-26 0,0 0 0,9 35 0,0 4 0,-9-39-1,0 0 1,7 45 0,-3 0 0,-4-45-1,0 0 1,1 40 0,-2-5 0,1-35-1,0 0 1,-6 34-1,-2-2 1,8-32-2,0 0 2,-9 29-2,-4-5 2,13-24-2,0 0 2,-10 24-2,-3-5 2,13-19-2,0 0 2,-14 18-2,0-6 2,14-12-2,0 0 2,-12 7-1,-2-2 1,14-5-3,0 0 3,-14 5-3,0-1 3,14-4-3,0 0 3,-13 3-3,1-3 3,12 0-3,0 0 3,-11 0-2,2-5 2,9 5-3,0 0 3,-5-4-2,-4-4 2,9 8 0,0 0 0,-3-12 0,3-6 0,0 18 1,0 0-1,3-24 1,6-9-1,-9 33 4,0 0-4,14-36 5,0-6-5,-14 42 8,0 0-8,20-43 8,4 2-8,-24 41 7,0 0-7,25-44 8,2 6-8,-27 38 2,0 0-2,23-31 3,-8 10-3,0 1-1752</inkml:trace>
  <inkml:trace contextRef="#ctx0" brushRef="#br0" timeOffset="45582.3678">13261 9627 1379,'0'0'0,"0"0"0,4 7 0,-4-7 2,0 0-2,2 9 2,-2-9-2,0 0 0,0 0 0,3 7 0,-3-7 0,0 0-29,0 0 29,9 10-28,-9-10 28,0 0-76,0 0 76,2 12-75,-1-5 75,-1-7-43,0 0 43,0 0-42,6 12 42,-6-12-13,0 0 13,0 0-12,0 9 12,0-9-1,0 0 1,0 0 0,0 10 0,0-10 1,0 0-1,0 0 2,0 7-2,0-7 8,0 0-8,0 0 8,0 0-8,0 0 18,0 0-18,0 7 18,0-7-18,0 0 24,0 0-24,0 10 24,0-10-24,0 0 33,0 0-33,0 0 34,0 7-34,0-7 34,0 0-34,0 0 34,0 0-34,0 0 46,0 0-46,0 0 47,0 7-47,0-7 47,0 0-47,0 0 48,0 0-48,0 0 45,0 0-45,0 0 46,1-15-46,-1 15 25,0 0-25,8-25 26,0-13-26,-8 38 13,0 0-13,14-39 14,-1-10-14,-13 49 5,0 0-5,14-43 6,0 13-6,-14 30 18,0 0-18,11-24 19,1 12-19,-12 12 31,0 0-31,5-9 31,2 6-31,-7 3 40,0 0-40,11 12 41,7 21-41,-18-33 37,0 0-37,17 43 37,-3 6-37,-14-49 32,0 0-32,13 45 32,-3-12-32,-10-33 26,0 0-26,9 29 26,2-1-26,-11-28 16,0 0-16,8 24 16,-1-9-16,-7-15 11,0 0-11,4 11 11,1-4-11,-5-7 7,0 0-7,0 0 7,4 10-7,-4-10 4,0 0-4,0 0 4,0 0-4,0 0 3,0 0-3,3 7 3,-3-7-3,0 0 0,0 0 0,0 0 1,0 0-1,0 0 0,0 0 0,-7-5 1,7 5-1,0 0 1,0 0-1,-9-17 2,4-9-2,5 26 1,0 0-1,-3-37 2,11-1-2,-8 38 3,0 0-3,9-38 3,2 5-3,-11 33 4,0 0-4,12-31 5,-3 7-5,-9 24 0,0 0 0,9-19 1,9 10-1,-18 9 0,0 0 0,17 0 0,-1 9 0,-16-9 0,0 0 0,14 19 1,2 10-1,-16-29 1,0 0-1,14 35 1,-5-2-1,-9-33 3,0 0-3,9 26 4,-2-7-4,-7-19 3,0 0-3,3 17 3,1 6-3,-4-23 1,0 0-1,3 19 2,-3-9-2,0 0-1564</inkml:trace>
  <inkml:trace contextRef="#ctx0" brushRef="#br0" timeOffset="46423.8064">13956 9271 1670,'0'0'0,"0"0"0,0 0 0,0 0 2,0 0-2,0 0 3,-7-4-3,7 4 7,0 0-7,0 7 8,0 3-8,0-10 4,0 0-4,2 23 5,0 10-5,-2-33 1,0 0-1,3 41 1,-3 3-1,0-44 2,0 0-2,2 48 3,7 16-3,-9-64 8,0 0-8,12 64 9,1-14-9,-13-50 15,0 0-15,10 40 16,-3-10-16,-7-30 27,0 0-27,9 22 27,3-5-27,-12-17 30,0 0-30,13 12 31,-1-6-31,-12-6 29,0 0-29,0 0 30,5 3-30,-5-3 25,0 0-25,0 0 25,0 0-25,0 0 22,0 0-22,0 0 22,0 0-22,0 0 19,0 0-19,0 0 20,-9-2-20,9 2 14,0 0-14,-10-8 15,-2-8-15,12 16 7,0 0-7,-15-28 8,1-15-8,14 43 4,0 0-4,-7-50 5,6-9-5,1 59 1,0 0-1,1-60 1,6 6-1,-7 54 0,0 0 0,14-45 0,11 5 0,-25 40-2,0 0 2,25-33-1,-2 0 1,-23 33-3,0 0 3,17-24-2,-1 9 2,-16 15-2,0 0 2,18-9-2,3 5 2,-21 4 0,0 0 0,23-3 0,-4 0 0,-19 3 5,0 0-5,22 3 5,-10 2-5,-12-5 14,0 0-14,12 12 15,4 7-15,-16-19 18,0 0-18,9 25 19,-7-1-19,-2-24 15,0 0-15,-2 28 16,-2-4-16,4-24 10,0 0-10,-5 24 10,-11 0-10,16-24 6,0 0-6,-16 18 6,-1-3-6,17-15 1,0 0-1,-18 17 2,-5 6-2,23-23 0,0 0 0,-21 21 0,2-6 0,19-15 0,0 0 0,-23 14 0,-6-2 0,29-12-3,0 0 3,-24 12-3,10-3 3,14-9-4,0 0 4,-6 5-3,6-5 3,0 0-2,0 0 2,-3 7-2,12 0 2,-9-7-1,0 0 1,16 10-1,5 2 1,-21-12-1,0 0 1,23 14 0,1 4 0,-24-18 0,0 0 0,27 17 0,1 2 0,-28-19 6,0 0-6,26 22 6,-3-1-6,-23-21 22,0 0-22,20 24 22,-3 1-22,-17-25 27,0 0-27,16 20 28,-5-4-28,-11-16 15,0 0-15,9 10 15,-9-10-15,0 0-1716</inkml:trace>
  <inkml:trace contextRef="#ctx0" brushRef="#br0" timeOffset="46695.1945">14535 9572 1692,'0'0'0,"0"0"0,0 7 0,0-7 11,0 0-11,-2 12 12,-2 7-12,4-19 65,0 0-65,0 24 66,0 2-66,0-26 61,0 0-61,0 28 62,0-4-62,0-24 28,0 0-28,2 21 29,5-1-29,-7-20 20,0 0-20,7 19 21,0 1-21,-7-20 14,0 0-14,9 17 14,0-2-14,-9-15 7,0 0-7,9 13 7,-9-13-7,0 0-1522</inkml:trace>
  <inkml:trace contextRef="#ctx0" brushRef="#br0" timeOffset="47054.2088">14466 9525 1367,'0'0'0,"0"0"0,0 0 0,0 0 37,0 0-37,5-9 37,13 6-37,-18 3 40,0 0-40,19-9 40,6 2-40,-25 7 26,0 0-26,28-5 26,-1 2-26,-27 3 8,0 0-8,28 0 9,-2 0-9,-26 0 19,0 0-19,25 8 19,0 13-19,-25-21 50,0 0-50,23 28 50,-6 1-50,-17-29 57,0 0-57,16 35 58,-5 3-58,-11-38 49,0 0-49,9 38 49,-2-3-49,-7-35 42,0 0-42,3 31 43,-8-2-43,5-29 40,0 0-40,-9 26 41,0-5-41,9-21 33,0 0-33,-12 17 34,3-5-34,9-12 30,0 0-30,-16 11 30,-10-1-30,26-10 25,0 0-25,-37 7 25,-7-4-25,44-3 19,0 0-19,-50 0 20,-4-3-20,-1-1-1683</inkml:trace>
  <inkml:trace contextRef="#ctx0" brushRef="#br0" timeOffset="47970.0093">12208 10082 919,'0'0'0,"0"0"0,0 0 0,0 0-9,0 0 9,0 0-8,0 0 8,0 0-22,0 0 22,0 0-21,0 0 21,0 0-33,0 0 33,6 9-33,11-2 33,-17-7-26,0 0 26,25 10-26,1-1 26,-26-9-7,0 0 7,32 7-7,12-4 7,-44-3 1,0 0-1,50 2 2,4 0-2,-54-2 69,0 0-69,67 1 69,14 1-69,-81-2 88,0 0-88,90 0 89,2-2-89,-92 2 111,0 0-111,102-3 112,17 1-112,-119 2 106,0 0-106,118-7 107,3 2-107,-121 5 75,0 0-75,131-5 76,14-2-76,-145 7 63,0 0-63,153-9 63,6 2-63,-159 7 51,0 0-51,150-5 52,-9 5-52,-141 0 36,0 0-36,144-1 36,13-5-36,-157 6 25,0 0-25,170-5 26,-4 2-26,-166 3 24,0 0-24,160-9 24,-13 2-24,-147 7 16,0 0-16,146-9 17,7 1-17,-153 8 12,0 0-12,149-7 12,-12 2-12,-137 5 6,0 0-6,120-4 6,-14 1-6,-106 3 4,0 0-4,95-4 5,-10 6-5,-85-2 2,0 0-2,85 0 2,-4-3-2,-4-1-1526</inkml:trace>
  <inkml:trace contextRef="#ctx0" brushRef="#br0" timeOffset="49696.8228">12460 10733 1412,'0'0'0,"0"0"0,0-10 0,0 10 9,0 0-9,0-9 10,0 4-10,0 5 29,0 0-29,0 0 30,0-11-30,0 11 29,0 0-29,0 0 29,0 0-29,0 0 48,0 0-48,0-7 48,0 7-48,0 0 51,0 0-51,0 0 51,0 0-51,0 0 51,0 0-51,0 0 52,0 0-52,0 0 41,0 0-41,0 0 42,0 0-42,0 0 37,0 0-37,6 18 37,-4 9-37,-2-27 31,0 0-31,7 45 32,0 6-32,-7-51 28,0 0-28,8 50 29,3 0-29,-11-50 24,0 0-24,11 45 24,-3-9-24,-8-36 19,0 0-19,9 35 19,-7-9-19,-2-26 17,0 0-17,2 24 18,0-5-18,-2-19 11,0 0-11,3 17 11,-3-1-11,2 0-1642</inkml:trace>
  <inkml:trace contextRef="#ctx0" brushRef="#br0" timeOffset="50086.3773">12981 10883 1491,'0'0'0,"0"0"0,-9-3 0,9 3 29,0 0-29,0 0 30,0 0-30,0 0 28,0 0-28,0-5 29,5-4-29,-5 9 4,0 0-4,9-8 4,3 4-4,-12 4-2,0 0 2,25-3-2,14 3 2,-39 0-15,0 0 15,42 0-15,13 8 15,-55-8-13,0 0 13,56 7-13,-4-2 13,-52-5-4,0 0 4,47 4-4,-1-4 4,-46 0-1,0 0 1,37-7 0,0-2 0,-37 9 0,0 0 0,32-8 1,-6-1-1,1 2-1101</inkml:trace>
  <inkml:trace contextRef="#ctx0" brushRef="#br0" timeOffset="50417.8387">13353 10655 1155,'0'0'0,"0"0"0,0 0 0,0 0 73,0 0-73,0 0 73,4-7-73,-4 7 124,0 0-124,0 0 125,0 0-125,0 0 85,0 0-85,-6 14 85,6 5-85,0-19 51,0 0-51,-3 28 52,1 8-52,2-36 40,0 0-40,0 42 41,5 6-41,-5-48 36,0 0-36,4 47 36,1-1-36,-5-46 31,0 0-31,2 47 31,-4-2-31,2-45 25,0 0-25,0 37 26,0-13-26,0-24 20,0 0-20,5 24 20,4 9-20,-9-33 16,0 0-16,9 33 16,-4-12-16,1 1-1561</inkml:trace>
  <inkml:trace contextRef="#ctx0" brushRef="#br0" timeOffset="51782.8987">14106 10726 1401,'0'0'0,"0"0"0,7-14 0,-7 14 45,0 0-45,7-14 46,-3 2-46,-4 12 72,0 0-72,-2-10 73,-1 1-73,3 9 54,0 0-54,-16-7 55,-9-5-55,25 12 41,0 0-41,-30-9 41,11 6-41,19 3 24,0 0-24,-23 0 24,-4 0-24,27 0 16,0 0-16,-26 0 17,3 3-17,23-3 19,0 0-19,-21 9 20,1 3-20,20-12 12,0 0-12,-19 14 13,3-2-13,16-12 14,0 0-14,-11 12 14,-1 2-14,12-14 17,0 0-17,-7 14 17,3-4-17,4-10 18,0 0-18,0 9 19,4 3-19,-4-12 25,0 0-25,5 9 26,4-2-26,-9-7 26,0 0-26,14 5 26,0-2-26,-14-3 31,0 0-31,23 0 31,14-7-31,-37 7 22,0 0-22,41-8 22,-1-1-22,-40 9 7,0 0-7,36-10 8,-13 5-8,-23 5 0,0 0 0,17-6 1,-4 3-1,-13 3-1,0 0 1,8-4 0,-8 4 0,0 0-5,0 0 5,0 0-5,7 0 5,-7 0-11,0 0 11,0 0-10,9 16 10,-9-16-7,0 0 7,9 24-7,3 18 7,-12-42-3,0 0 3,9 48-3,-5 1 3,-4-49-2,0 0 2,7 52-1,3-4 1,-10-48 0,0 0 0,11 40 0,-2-7 0,-9-33 0,0 0 0,9 29 1,-4 4-1,-5-33 1,0 0-1,5 31 2,-5-10-2,0-21 3,0 0-3,-3 19 3,-3-3-3,6-16 4,0 0-4,-7 15 4,-1-3-4,8-12 5,0 0-5,-13 14 5,-1 3-5,14-17 2,0 0-2,-16 14 3,0-5-3,16-9 1,0 0-1,-17 0 1,-1-7-1,18 7 2,0 0-2,-18-9 2,1-3-2,17 12 3,0 0-3,-14-14 4,3-1-4,11 15 6,0 0-6,-3-21 6,3-8-6,0 29 11,0 0-11,8-32 12,12 1-12,-20 31 10,0 0-10,23-27 10,0 6-10,-23 21 7,0 0-7,24-21 7,1-3-7,-25 24 7,0 0-7,23-28 7,-4 11-7,-19 17 14,0 0-14,16-10 15,-2 4-15,-14 6 28,0 0-28,16-7 28,-5 7-28,-11 0 31,0 0-31,16 9 32,8 10-32,-24-19 28,0 0-28,23 21 28,-10-6-28,-13-15 10,0 0-10,8 18 10,5 8-10,-13-26 4,0 0-4,14 22 5,-3-6-5,-11-16 1,0 0-1,7 12 1,-2-2-1,-5-10 0,0 0 0,2 9 0,-2-9 0,0 0-2,0 0 2,10 9-2,-10-9 2,0 0-5,0 0 5,0 0-5,2 6 5,-2-6-7,0 0 7,0 0-6,0 0 6,0 0-8,0 0 8,0 0-7,0 0 7,0 0-5,0 0 5,3-10-5,-3 1 5,0 9-3,0 0 3,6-17-2,-1-2 2,-5 19-1,0 0 1,9-21-1,1 2 1,-10 19-1,0 0 1,9-14-1,-2 8 1,-7 6-2,0 0 2,9-6-1,11 3 1,-20 3-3,0 0 3,21 0-3,-5 0 3,-16 0-4,0 0 4,15 9-4,0 6 4,-15-15-6,0 0 6,17 16-5,-8-4 5,-9-12-3,0 0 3,9 10-3,0 6 3,-9-16-1,0 0 1,9 12 0,-2-5 0,-7-7-1,0 0 1,0 0-1,0 0 1,0 0-2,0 0 2,7 8-2,-7-8 2,0 0-3,0 0 3,0 0-3,0 0 3,0 0-5,0 0 5,0 6-5,0-6 5,0 0-6,0 0 6,0 0-6,-7-6 6,7 6-6,0 0 6,-2-10-5,-2-2 5,4 12-5,0 0 5,4-21-4,6-8 4,-10 29-4,0 0 4,15-33-4,0 5 4,-15 28-4,0 0 4,11-19-4,1 5 4,-12 14-7,0 0 7,6-8-7,-1 1 7,-5 7-7,0 0 7,7-4-6,2 4 6,-9 0-4,0 0 4,14 7-3,4 5 3,-18-12-1,0 0 1,15 16-1,1 6 1,-16-22 0,0 0 0,14 26 0,-1 4 0,-13-30 1,0 0-1,10 24 2,-3-8-2,-7-16 2,0 0-2,6 15 2,-3 2-2,-3-17 2,0 0-2,0 16 2,-2 0-2,2-16 1,0 0-1,-1 12 1,-5-5-1,3 0-1753</inkml:trace>
  <inkml:trace contextRef="#ctx0" brushRef="#br0" timeOffset="52534.9902">15062 10726 1670,'0'0'0,"0"0"0,9 0 0,-9 0 28,0 0-28,0 0 28,0 0-28,0 0 47,0 0-47,0 16 47,0-1-47,0-15 31,0 0-31,0 30 32,-4 16-32,4-46 11,0 0-11,-3 49 12,3-3-12,0-46 11,0 0-11,3 39 11,1-10-11,-4-29 14,0 0-14,0 28 15,0-8-15,0-20 18,0 0-18,4 16 18,-1-4-18,-3-12 20,0 0-20,2 9 21,-2-4-21,0-5 16,0 0-16,0 0 16,0 0-16,0 0 13,0 0-13,0 7 14,0-7-14,0 0 8,0 0-8,0 0 9,0 0-9,0 0 6,0 0-6,-9-9 7,0-6-7,9 15 6,0 0-6,-9-30 6,6-10-6,3 40 7,0 0-7,3-45 8,1-6-8,-4 51 8,0 0-8,10-49 8,5 1-8,-15 48 8,0 0-8,14-40 8,-4 12-8,-10 28 8,0 0-8,9-17 8,3 0-8,-12 17 9,0 0-9,16-14 10,-2 2-10,-14 12 11,0 0-11,11-9 11,-2 4-11,-9 5 11,0 0-11,9-4 11,-1 4-11,-8 0 13,0 0-13,9 2 14,0 3-14,-9-5 28,0 0-28,5 12 29,-1 9-29,-4-21 40,0 0-40,0 24 40,-2-3-40,2-21 45,0 0-45,-3 21 46,-4-4-46,7-17 16,0 0-16,-9 24 16,-2 11-16,11-35 5,0 0-5,-10 24 6,1-10-6,9-14 1,0 0-1,-7 10 1,3-4-1,4-6 0,0 0 0,-2 7 0,-3 1 0,5-8-1,0 0 1,-2 5 0,1 2 0,1-7 0,0 0 0,-2 7 0,-2 2 0,4-9 0,0 0 0,0 15 1,2 6-1,-2-21 3,0 0-3,7 24 4,4-3-4,-11-21 9,0 0-9,12 16 10,2-4-10,-14-12 16,0 0-16,14 9 16,-1 3-16,-13-12 19,0 0-19,16 8 20,1 3-20,-17-11 13,0 0-13,14 8 14,-7-6-14,-7-2 7,0 0-7,0 0 8,9 4-8,-9-4 0,0 0 0,0 0 1,0 0-1,0 0-1966</inkml:trace>
  <inkml:trace contextRef="#ctx0" brushRef="#br0" timeOffset="66437.3035">5079 11596 606,'0'0'0,"0"0"0,0 0 0,0 0 10,0 0-10,0 0 11,0 0-11,0 0 25,0 0-25,0 0 26,0 0-26,0 0 45,0 0-45,0 0 46,0 0-46,0 0 51,0 0-51,8 21 52,-8 9-52,0-30 31,0 0-31,2 41 32,2 11-32,-4-52 34,0 0-34,3 57 35,-3 4-35,0-61 33,0 0-33,0 60 33,6-6-33,-6-54 32,0 0-32,3 48 32,4-4-32,-7-44 27,0 0-27,7 43 27,-5 9-27,-2-52 21,0 0-21,3 45 21,-3-5-21,0-40 14,0 0-14,4 36 15,-4 0-15,0-36 9,0 0-9,2 28 9,1-7-9,-3 0-898</inkml:trace>
  <inkml:trace contextRef="#ctx0" brushRef="#br0" timeOffset="67054.8994">5594 11880 427,'0'0'0,"0"-10"0,5-11 0,-5 21 26,0 0-26,9-29 26,-6-15-26,-3 44 39,0 0-39,6-38 40,-10 11-40,4 27 27,0 0-27,-2-21 27,-1 5-27,3 16 20,0 0-20,-4-12 20,2 0-20,2 12 14,0 0-14,-5-7 15,5 7-15,0 0 12,0 0-12,0 0 12,-9-5-12,9 5 13,0 0-13,0 0 13,-16 2-13,16-2 11,0 0-11,-10 7 12,-4 5-12,14-12 14,0 0-14,-18 27 14,-5 22-14,23-49 21,0 0-21,-23 50 22,11 0-22,12-50 36,0 0-36,-5 45 37,1-7-37,4-38 46,0 0-46,-3 38 47,3 2-47,0-40 39,0 0-39,3 42 39,2-9-39,-5-33 43,0 0-43,13 36 43,1 11-43,-14-47 41,0 0-41,14 50 42,-7 2-42,-7-52 31,0 0-31,5 43 32,-5-8-32,0-35 26,0 0-26,2 31 26,-4-7-26,2-24 22,0 0-22,-5 19 23,-4 0-23,9-19 17,0 0-17,-12 16 18,-2-1-18,14-15 14,0 0-14,-14 16 15,1-7-15,13-9 16,0 0-16,-14 6 17,5-2-17,9-4 25,0 0-25,-8 2 26,2 1-26,6-3 14,0 0-14,-7 4 15,-2-3-15,9-1 8,0 0-8,-10-1 8,1-6-8,-3 0-1134</inkml:trace>
  <inkml:trace contextRef="#ctx0" brushRef="#br0" timeOffset="67309.4373">5373 12149 1054,'0'0'0,"0"0"0,0 0 0,0 0 8,0 0-8,-5-6 8,5 6-8,0 0 4,0 0-4,0 0 4,0 0-4,0 0 0,0 0 0,0 7 0,0-7 0,0 0-1,0 0 1,0 0-1,0 0 1,0 0-4,0 0 4,10-3-3,6-6 3,-16 9-1,0 0 1,20-9 0,3-1 0,-23 10 1,0 0-1,31-9 2,8-1-2,-39 10 6,0 0-6,37-9 6,-10 4-6,1-5-753</inkml:trace>
  <inkml:trace contextRef="#ctx0" brushRef="#br0" timeOffset="68630.4347">6633 12128 1569,'0'0'0,"0"0"0,8-18 0,-8 18 7,0 0-7,9-17 7,5-2-7,-14 19 0,0 0 0,13-19 0,-6 2 0,-7 17-1,0 0 1,7-19 0,2-2 0,-9 21-2,0 0 2,5-26-2,-2-5 2,-3 31-2,0 0 2,0-36-2,0-6 2,0 42-3,0 0 3,2-38-3,2 0 3,-4 38-3,0 0 3,3-28-3,-6 9 3,3 19-1,0 0 1,-6-10 0,-2 3 0,8 7 0,0 0 0,0 0 0,-9 0 0,9 0 5,0 0-5,-13 8 5,-6 15-5,19-23 17,0 0-17,-23 29 17,5 4-17,18-33 27,0 0-27,-17 35 28,3 6-28,14-41 31,0 0-31,-9 37 32,2-13-32,7-24 33,0 0-33,-2 19 33,2-2-33,0-17 27,0 0-27,2 16 27,5-1-27,-7-15 18,0 0-18,5 14 19,8-5-19,-13-9 15,0 0-15,14 7 16,9-4-16,-23-3 8,0 0-8,21 0 8,-7-3-8,-14 3 2,0 0-2,14-5 3,-5 0-3,-9 5 1,0 0-1,9-2 1,-1 4-1,-8-2 0,0 0 0,6 3 0,4 4 0,-10-7 0,0 0 0,13 9 1,-8 6-1,-5-15 2,0 0-2,3 16 2,-3 10-2,0-26 4,0 0-4,0 36 4,0 12-4,0-48 5,0 0-5,-3 52 6,1-3-6,2-49 6,0 0-6,0 40 6,-7-7-6,7-33 5,0 0-5,-7 29 6,0 0-6,7-29 3,0 0-3,-5 26 4,-1-7-4,6-19 1,0 0-1,-7 12 2,7-12-2,0 0 0,0 0 0,-5 9 0,5-9 0,0 0 0,0 0 0,-3 7 0,3-7 0,0 0-1,0 0 1,0 0 0,0 0 0,0 0-1,0 0 1,0-10 0,7-9 0,-7 19 0,0 0 0,14-30 0,3-6 0,-17 36 0,0 0 0,18-36 1,5-3-1,-23 39 4,0 0-4,23-34 4,5 3-4,-28 31 11,0 0-11,27-25 12,-8 12-12,-19 13 10,0 0-10,18-6 10,-1 6-10,-17 0 7,0 0-7,21 6 7,4 7-7,-25-13 5,0 0-5,25 19 6,-11 1-6,-14-20 4,0 0-4,14 22 5,-5 4-5,-9-26 4,0 0-4,9 26 5,-6-7-5,-3-19 4,0 0-4,5 12 4,-1-3-4,-4-9 4,0 0-4,2 8 5,-2 1-5,0-9 5,0 0-5,0 7 5,0-7-5,0 0 5,0 0-5,3 9 6,-3-9-6,0 0 7,0 0-7,0 0 7,0 0-7,0 0 7,0 0-7,0 0 8,9-16-8,-9 16 8,0 0-8,9-24 8,1-11-8,-10 35 9,0 0-9,13-34 10,-3-3-10,-10 37 9,0 0-9,13-29 10,-3 12-10,-10 17 5,0 0-5,13-11 6,-1 8-6,-12 3 2,0 0-2,14 1 3,0 8-3,-14-9 0,0 0 0,13 17 0,2 11 0,-15-28-3,0 0 3,16 29-2,-2-6 2,-14-23-5,0 0 5,6 21-5,-3-2 5,-3-19-3,0 0 3,2 17-2,-2-5 2,0-12-1,0 0 1,4 9-1,-1 1 1,-3-10-2,0 0 2,2 7-1,-2-7 1,0 0-2,0 0 2,0 0-2,7 7 2,-7-7-6,0 0 6,0 0-5,9-7 5,-9 7-10,0 0 10,10-12-9,4-10 9,-14 22-4,0 0 4,22-33-4,-5-9 4,-17 42-1,0 0 1,20-45 0,3-2 0,-23 47 0,0 0 0,26-38 0,-5 16 0,-21 22 2,0 0-2,21-14 2,1 9-2,-22 5 5,0 0-5,14 0 6,-2 3-6,-12-3 15,0 0-15,14 16 16,-2 15-16,-12-31 17,0 0-17,15 38 18,-7 0-18,-8-38 16,0 0-16,9 40 17,-9 1-17,0 3-1641</inkml:trace>
  <inkml:trace contextRef="#ctx0" brushRef="#br0" timeOffset="69305.145">8254 12171 1703,'0'0'0,"-4"-10"0,2-8 0,2 18 41,0 0-41,-5-20 42,1-1-42,4 21 94,0 0-94,0-16 95,0 1-95,0 15 56,0 0-56,0-9 57,0 9-57,0 0 17,0 0-17,0-10 17,0 10-17,0 0 6,0 0-6,0 0 6,0 10-6,0-10 0,0 0 0,0 14 1,4 14-1,-4-28-1,0 0 1,5 38 0,4 5 0,-9-43-5,0 0 5,5 40-5,1-14 5,-6-26-14,0 0 14,5 20-13,4 3 13,-9-23-15,0 0 15,9 19-14,-1-7 14,-8-12-16,0 0 16,6 7-16,-6-7 16,0 0-3,0 0 3,7 9-3,-7-9 3,0 0 0,0 0 0,9 1 0,-1-2 0,-8 1 4,0 0-4,7-7 5,2-4-5,-9 11 13,0 0-13,11-19 13,-1-5-13,-10 24 27,0 0-27,13-31 28,1-9-28,-14 40 24,0 0-24,14-43 24,-5 6-24,-9 37 18,0 0-18,10-29 18,3 12-18,-13 17 13,0 0-13,14-12 13,0 3-13,-14 9 9,0 0-9,12-3 10,-3 6-10,-9-3 11,0 0-11,5 2 11,4 5-11,-9-7 12,0 0-12,13 10 13,-5 2-13,-8-12 13,0 0-13,9 23 14,-3 10-14,-6-33 16,0 0-16,3 34 17,-1-3-17,-2-31 14,0 0-14,-2 31 15,-7 6-15,9-37 8,0 0-8,-12 34 9,-2-15-9,14-19 4,0 0-4,-16 18 4,-5-4-4,0 1-1748</inkml:trace>
  <inkml:trace contextRef="#ctx0" brushRef="#br0" timeOffset="69457.8854">8224 11797 1681,'0'0'0,"1"-14"0,5-20 0,-6 34 53,0 0-53,8-31 54,1 12-54,-9 19 76,0 0-76,9-11 76,-4 9-76,-5 2 44,0 0-44,11 2 44,5 9-44,0 1-1461</inkml:trace>
  <inkml:trace contextRef="#ctx0" brushRef="#br0" timeOffset="71497.8177">9187 12413 1771,'0'0'0,"1"-8"0,8-11 0,-9 19 36,0 0-36,9-32 36,0-9-36,-9 41 54,0 0-54,9-52 54,0-9-54,-9 61 48,0 0-48,5-62 48,4 7-48,-9 55 31,0 0-31,8-52 32,1 2-32,-9 50 23,0 0-23,9-56 24,-4-4-24,-5 60 19,0 0-19,2-57 19,0-4-19,-2 61 12,0 0-12,0-45 12,0 21-12,0 24 8,0 0-8,2-16 9,1 6-9,-3 10 6,0 0-6,-3-7 7,3 7-7,0 0 7,0 0-7,-6 2 8,1 13-8,5-15 7,0 0-7,-9 28 8,0 22-8,9-50 12,0 0-12,-8 61 13,2 1-13,6-62 11,0 0-11,-3 62 11,3-8-11,0-54 10,0 0-10,0 52 10,5 3-10,-5-55 6,0 0-6,7 54 6,2 6-6,-9-60 5,0 0-5,11 58 6,-3-12-6,-8-46 6,0 0-6,15 33 7,2-2-7,-17-31 5,0 0-5,20 23 6,1-8-6,-21-15 6,0 0-6,28 4 6,7-9-6,-35 5 11,0 0-11,44-14 11,6-7-11,-50 21 12,0 0-12,49-28 13,-7-5-13,-42 33 14,0 0-14,37-41 14,-7-8-14,-30 49 13,0 0-13,32-48 13,-9 5-13,-23 43 22,0 0-22,18-35 22,-9 13-22,-9 22 26,0 0-26,5-19 26,-2 7-26,-3 12 29,0 0-29,0-7 29,0 7-29,0 0 25,0 0-25,-14-2 26,-10 9-26,24-7 22,0 0-22,-29 12 23,-2 9-23,31-21 14,0 0-14,-23 29 14,0 11-14,23-40 6,0 0-6,-18 38 6,4-7-6,14-31 0,0 0 0,-7 30 1,5-1-1,2-29-1,0 0 1,0 26 0,0-11 0,0-15-4,0 0 4,5 13-3,-5-5 3,0-8-7,0 0 7,0 0-6,18 7 6,-18-7-8,0 0 8,14 0-7,7-5 7,-21 5-10,0 0 10,25-9-9,-2-6 9,-23 15-5,0 0 5,23-23-4,-2-6 4,-21 29 0,0 0 0,14-33 0,-1 0 0,-13 33 2,0 0-2,8-31 3,7 7-3,-15 24 12,0 0-12,8-21 12,-4 11-12,-4 10 21,0 0-21,0 0 21,0-9-21,0 9 24,0 0-24,0 0 24,0 0-24,0 0 22,0 0-22,7 3 23,-4 6-23,-3-9 5,0 0-5,4 17 6,-4 13-6,0-30 0,0 0 0,2 31 1,5-5-1,-7-26-1,0 0 1,14 22 0,4 1 0,-18-23-1,0 0 1,24 14-1,6-4 1,-30-10-2,0 0 2,34 0-1,8-5 1,-42 5-3,0 0 3,46-11-3,-5-2 3,-41 13-1,0 0 1,33-19-1,-3-11 1,-30 30 0,0 0 0,23-24 0,-11 7 0,-12 17 2,0 0-2,11-18 2,-2-8-2,-9 26 6,0 0-6,5-24 6,-7 7-6,2 17 6,0 0-6,-3-14 7,-8-2-7,11 16 1,0 0-1,-9-8 1,-1-3-1,10 11-1,0 0 1,-11-7 0,1 6 0,10 1-2,0 0 2,-9-2-2,0 0 2,9 2-7,0 0 7,-7 0-6,7 0 6,0 0-7,0 0 7,-11 4-6,11-4 6,0 0-7,0 0 7,0 0-7,0 8 7,0-8-6,0 0 6,4 7-6,10 0 6,-14-7-9,0 0 9,14 9-8,0-6 8,-14-3-8,0 0 8,12 6-7,3-3 7,-15-3-7,0 0 7,14 3-6,-2 1 6,-12-4-4,0 0 4,11 5-4,1 4 4,-12-9-5,0 0 5,9 8-4,-4 3 4,-5-11-5,0 0 5,5 10-4,-1 1 4,-4-11-5,0 0 5,0 15-5,-4 18 5,4-33-3,0 0 3,-1 28-2,1-11 2,0-17-2,0 0 2,5 16-1,7 4 1,-12-20-1,0 0 1,20 19 0,6-6 0,-26-13 0,0 0 0,34 5 0,4-10 0,-38 5 0,0 0 0,46-13 0,-2-2 0,-44 15 0,0 0 0,46-24 0,-5-11 0,-41 35 0,0 0 0,32-36 0,-4 3 0,-28 33 0,0 0 0,23-30 0,-9 6 0,-14 24 0,0 0 0,9-24 0,-6 7 0,-3 17-1,0 0 1,0-13 0,-3 7 0,3 6-1,0 0 1,-7-4-1,-2 1 1,9 3-2,0 0 2,-23 0-1,-12 7 1,35-7-2,0 0 2,-36 5-2,13 2 2,23-7-5,0 0 5,-19 7-4,-4 3 4,23-10-7,0 0 7,-19 12-7,12-2 7,7-10-4,0 0 4,-7 9-3,5 0 3,2-9-1,0 0 1,5 8 0,6 5 0,-11-13 0,0 0 0,15 13 0,0-1 0,-15-12 1,0 0-1,19 14 1,7 9-1,-26-23 0,0 0 0,27 21 0,-1-6 0,-26-15 0,0 0 0,25 14 0,-6 2 0,-19-16 0,0 0 0,20 15 1,-1 8-1,-19-23 1,0 0-1,18 22 2,-9-3-2,-9-19 3,0 0-3,3 23 4,-3 13-4,0-36 1,0 0-1,-5 35 1,1-11-1,4-24 0,0 0 0,-7 22 0,-8 4 0,15-26-2,0 0 2,-22 25-1,3-8 1,19-17-4,0 0 4,-23 15-4,-7-1 4,30-14-7,0 0 7,-28 11-6,10-6 6,18-5-9,0 0 9,-14 0-9,5-2 9,9 2-10,0 0 10,-5-7-9,7-5 9,-2 12-8,0 0 8,9-21-8,8-12 8,-17 33-8,0 0 8,20-34-8,10-4 8,-30 38-9,0 0 9,31-43-9,3-6 9,-34 49-3,0 0 3,35-55-3,0-6 3,-35 61-1,0 0 1,29-57-1,2 12 1,-31 45 0,0 0 0,30-36 0,-7 3 0,-23 33 2,0 0-2,18-24 2,-9 8-2,-9 16 3,0 0-3,3-9 3,-3 9-3,0 0 1,0 0-1,6-8 2,-6 8-2,0 0 0,0 0 0,-9-4 1,-4 4-1,13 0 0,0 0 0,-14 0 0,-7 2 0,21-2-2,0 0 2,-19 7-2,-8 3 2,27-10-2,0 0 2,-23 14-2,6 2 2,17-16-3,0 0 3,-16 19-3,3 5 3,13-24-4,0 0 4,-8 29-3,2 11 3,6-40-4,0 0 4,0 42-4,6-6 4,-6-36-4,0 0 4,10 33-4,11 0 4,-21-33-3,0 0 3,27 26-2,5-9 2,-32-17-2,0 0 2,37 10-1,10-3 1,-47-7-1,0 0 1,53 2 0,0-9 0,0 2-1892</inkml:trace>
  <inkml:trace contextRef="#ctx0" brushRef="#br0" timeOffset="75460.8184">9420 13400 617,'0'0'0,"0"0"0,-9-12 0,9 12 245,0 0-245,-9-9 245,2 2-245,7 7 127,0 0-127,0 0 128,-9-3-128,9 3 50,0 0-50,-9-2 50,9 2-50,0 0 25,0 0-25,-9-5 25,1 5-25,8 0 19,0 0-19,-8 0 19,8 0-19,0 0 27,0 0-27,-10 8 27,-13 25-27,23-33 38,0 0-38,-21 49 38,7 15-38,14-64 37,0 0-37,-9 69 38,4-3-38,5-66 36,0 0-36,-4 55 37,2-12-37,2-43 41,0 0-41,-3 38 41,3-1-41,0-37 37,0 0-37,3 29 38,-3-6-38,0-23 29,0 0-29,0 12 30,0-12-30,0 0 22,0 0-22,0 7 23,0-7-23,0 0 17,0 0-17,0 0 18,0 0-18,0 0 16,0 0-16,0 0 17,9-11-17,-9 11 13,0 0-13,2-20 14,3-5-14,-5 25 10,0 0-10,9-34 11,2-4-11,-11 38 8,0 0-8,10-47 8,1-7-8,-11 54 7,0 0-7,16-60 8,1-6-8,-17 66 7,0 0-7,23-62 8,-7 13-8,-16 49 6,0 0-6,18-38 6,-2 9-6,-16 29 5,0 0-5,14-19 6,-6 7-6,-8 12 8,0 0-8,9-7 8,0 7-8,-9 0 7,0 0-7,14 7 7,0 5-7,-14-12 10,0 0-10,14 24 10,8 14-10,-22-38 10,0 0-10,23 50 10,-1 11-10,-22-61 8,0 0-8,27 62 9,-2-1-9,-25-61 7,0 0-7,24 55 7,-1-5-7,-23-50 9,0 0-9,20 47 10,-3-9-10,-17-38 12,0 0-12,14 41 13,-1 4-13,-13-45 7,0 0-7,5 42 8,0-9-8,-5-33 0,0 0 0,2 31 0,-5 2 0,-4 1-1766</inkml:trace>
  <inkml:trace contextRef="#ctx0" brushRef="#br0" timeOffset="76076.5524">9315 13967 1255,'0'0'0,"0"0"0,9-19 0,-9 19 28,0 0-28,13-19 29,1-3-29,-14 22 10,0 0-10,17-19 11,6 1-11,-23 18 1,0 0-1,20-12 1,4 2-1,-24 10 1,0 0-1,29-9 1,-3 1-1,-26 8 1,0 0-1,32-11 2,3 3-2,-35 8 10,0 0-10,37-6 11,-2 6-11,-35 0 28,0 0-28,29 0 29,-10-1-29,-19 1 40,0 0-40,16-2 40,-2 2-40,-14 0 60,0 0-60,9 0 61,0-4-61,-9 4 59,0 0-59,5-1 60,-5 1-60,0 0 47,0 0-47,9 0 48,-9 0-48,0 0 41,0 0-41,0 0 42,0 0-42,0 0 34,0 0-34,5 0 34,-5 0-34,0 0 27,0 0-27,0 0 27,0 0-27,0 0 23,0 0-23,4 8 23,-4-8-23,0 0 18,0 0-18,0 9 18,3 5-18,-3-14 15,0 0-15,7 22 15,6 8-15,-13-30 12,0 0-12,10 38 13,6 9-13,-16-47 11,0 0-11,14 50 11,0-3-11,-14-47 9,0 0-9,14 39 9,-5-11-9,-9-28 13,0 0-13,7 24 13,2 2-13,-9-26 14,0 0-14,11 23 14,-6-11-14,-5-12 11,0 0-11,3 8 12,-3-8-12,0 0 9,0 0-9,4 9 10,-4-9-10,0 0 6,0 0-6,0 0 6,0 0-6,0 0 4,0 0-4,7 4 5,-7-4-5,0 0 5,0 0-5,7-21 6,-2-7-6,-5 28 10,0 0-10,11-41 10,0-15-10,-11 56 22,0 0-22,19-62 23,7-11-23,-26 73 21,0 0-21,32-67 21,0 11-21,-32 56 10,0 0-10,26-39 11,-3 13-11,0-4-1794</inkml:trace>
  <inkml:trace contextRef="#ctx0" brushRef="#br0" timeOffset="76408.8315">10398 13877 1659,'0'0'0,"0"0"0,0 0 0,0 0 52,0 0-52,-5-5 52,5 5-52,0 0 66,0 0-66,0 0 66,11-8-66,-11 8 21,0 0-21,21-4 21,5 4-21,-26 0 9,0 0-9,30 0 10,0 0-10,-30 0 8,0 0-8,27 4 9,6-3-9,1 3-1420</inkml:trace>
  <inkml:trace contextRef="#ctx0" brushRef="#br0" timeOffset="76651.1403">10460 14050 807,'0'0'0,"0"0"0,5 9 0,-5-9 13,0 0-13,0 10 14,2-4-14,-2-6 20,0 0-20,0 0 20,13 12-20,-13-12 16,0 0-16,12 7 17,13 0-17,-25-7 8,0 0-8,30 5 8,3-2-8,-33-3 33,0 0-33,35 0 33,2-7-33,-37 7 51,0 0-51,39-7 52,-7 0-52,3 1-759</inkml:trace>
  <inkml:trace contextRef="#ctx0" brushRef="#br0" timeOffset="77758.0011">11354 13843 751,'0'0'0,"0"0"0,-8-7 0,8 7 70,0 0-70,-7-4 71,7 4-71,0 0 155,0 0-155,0 0 155,0 0-155,0 0 126,0 0-126,14-3 126,10 3-126,-24 0 84,0 0-84,32 2 85,0 1-85,-32-3 65,0 0-65,33 5 66,-1-1-66,-32-4 114,0 0-114,30 8 115,2-2-115,-32-6 68,0 0-68,37 3 68,7 1-68,-44-4 49,0 0-49,41 0 50,-10 0-50,-31 0 33,0 0-33,36 0 33,4 1-33,-1 1-1653</inkml:trace>
  <inkml:trace contextRef="#ctx0" brushRef="#br0" timeOffset="78644.1806">12439 13306 2219,'0'0'0,"0"0"0,0 0 0,0 0 6,0 0-6,0 0 6,0 0-6,0 0 25,0 0-25,4 18 26,5 14-26,-9-32 67,0 0-67,8 49 68,1 22-68,-9-71 37,0 0-37,6 74 38,-5 1-38,-1-75 24,0 0-24,4 69 24,-2-19-24,-2-50 7,0 0-7,3 43 8,1-8-8,-4-35 1,0 0-1,3 26 2,2-7-2,-5-19 0,0 0 0,2 10 0,-2-10 0,0 0-6,0 0 6,2 11-6,-2-11 6,0 0-36,0 0 36,0 0-36,-2-16 36,2 16-63,0 0 63,-5-17-62,-4 1 62,9 16-68,0 0 68,-10-22-68,1-4 68,9 26-52,0 0 52,-13-30-52,1 3 52,12 27-15,0 0 15,-11-28-15,6-12 15,5 40-4,0 0 4,-5-45-3,3-15 3,2 60 0,0 0 0,2-56 0,3 8 0,-5 48 0,0 0 0,14-42 1,4 8-1,-18 34 0,0 0 0,19-26 1,6-2-1,-25 28 0,0 0 0,28-19 0,-1 5 0,-27 14-1,0 0 1,28-12 0,7 2 0,-35 10-2,0 0 2,32-6-1,-7 6 1,-25 0 0,0 0 0,21 6 1,-4 4-1,-17-10 6,0 0-6,13 12 7,-1 2-7,-12-14 19,0 0-19,9 16 20,-6 3-20,-3-19 20,0 0-20,-8 26 20,-17 12-20,25-38 22,0 0-22,-32 45 23,-1 0-23,33-45 20,0 0-20,-34 45 21,2-6-21,32-39 21,0 0-21,-26 35 22,3-6-22,23-29 35,0 0-35,-23 19 35,5-5-35,18-14 29,0 0-29,-12 11 30,2-3-30,10-8 23,0 0-23,0 0 23,-9 9-23,9-9 9,0 0-9,0 0 10,0 0-10,0 0 7,0 0-7,0 0 8,-7 2-8,7-2 7,0 0-7,0 0 7,0 0-7,0 0 6,0 0-6,7 7 7,7-4-7,-14-3 7,0 0-7,19 7 7,11 3-7,-30-10 13,0 0-13,36 11 14,1 1-14,-37-12 24,0 0-24,42 17 24,6 4-24,-48-21 16,0 0-16,40 23 17,-3 4-17,-37-27 13,0 0-13,28 26 13,-6-5-13,-22-21 8,0 0-8,12 24 8,2 9-8,-14-33 2,0 0-2,14 29 2,-9-11-2,2-1-1962</inkml:trace>
  <inkml:trace contextRef="#ctx0" brushRef="#br0" timeOffset="78944.8988">13064 13614 1670,'0'0'0,"0"0"0,-7 11 0,7-11 56,0 0-56,-4 8 57,4-8-57,0 0 96,0 0-96,-3 12 96,3-3-96,0-9 68,0 0-68,0 16 68,0 4-68,0-20 39,0 0-39,0 25 40,0-1-40,0-24 30,0 0-30,0 28 30,3 3-30,-3-31 27,0 0-27,4 33 28,1-4-28,-5-29 34,0 0-34,9 29 34,-4 1-34,-5-30 39,0 0-39,5 26 40,-1-11-40,-4-15 37,0 0-37,3 13 38,-3-13-38,0 0-1836</inkml:trace>
  <inkml:trace contextRef="#ctx0" brushRef="#br0" timeOffset="79409.8692">12993 13628 1143,'0'0'0,"0"0"0,7-15 0,-7 15 115,0 0-115,7-13 115,4 5-115,-11 8 115,0 0-115,16-7 115,5-5-115,-21 12 80,0 0-80,21-9 81,-2 6-81,-19 3 68,0 0-68,23 0 69,16 1-69,-39-1 47,0 0-47,41 2 47,-13 0-47,-28-2 54,0 0-54,23 3 54,-7 3-54,-16-6 55,0 0-55,14 6 55,4 3-55,-18-9 38,0 0-38,15 14 39,1 5-39,-16-19 27,0 0-27,13 22 28,-3 4-28,-10-26 20,0 0-20,4 26 21,-4-1-21,0-25 14,0 0-14,-4 32 14,-3 7-14,7-39 10,0 0-10,-7 34 10,-2-10-10,9-24 9,0 0-9,-16 28 9,-8 12-9,24-40 13,0 0-13,-30 38 14,3-10-14,27-28 16,0 0-16,-31 24 17,-12-3-17,43-21 15,0 0-15,-44 17 15,2-3-15,42-14 12,0 0-12,-36 10 12,14-5-12,22-5 7,0 0-7,-23-5 8,-4-9-8,4-1-1876</inkml:trace>
  <inkml:trace contextRef="#ctx0" brushRef="#br0" timeOffset="80086.3844">12065 14348 1379,'0'0'0,"0"0"0,-1-7 0,1 7 58,0 0-58,0 0 58,-9-9-58,9 9 56,0 0-56,0 0 57,-4-8-57,4 8 34,0 0-34,4-7 34,-4 7-34,0 0 18,0 0-18,2-9 18,-2 9-18,0 0 24,0 0-24,0 0 24,8-7-24,-8 7 19,0 0-19,22-5 20,18-2-20,-40 7 24,0 0-24,51-2 24,20-1-24,-71 3 22,0 0-22,74-3 22,7-6-22,-81 9 24,0 0-24,88-12 25,15 3-25,-103 9 25,0 0-25,107-10 25,-1 3-25,-106 7 38,0 0-38,106-7 39,10-2-39,-116 9 53,0 0-53,110-8 54,-8 1-54,-102 7 60,0 0-60,92-7 60,-13 5-60,-79 2 55,0 0-55,74 0 56,-7 2-56,-67-2 49,0 0-49,55 0 49,-22-4-49,-33 4 35,0 0-35,25-1 36,-14 1-36,-11 0 36,0 0-36,7 0 37,-7 0-37,0 0 28,0 0-28,0 0 29,-15 3-29,15-3 17,0 0-17,-21 4 17,-10 1-17,-5 0-1994</inkml:trace>
  <inkml:trace contextRef="#ctx0" brushRef="#br0" timeOffset="81932.3897">12468 14582 1726,'0'0'0,"0"0"0,0 0 0,0 0 77,0 0-77,0 0 77,0 0-77,0 0 101,0 0-101,0 0 101,0 0-101,0 0 10,0 0-10,0 0 11,0 0-11,0 0-1,0 0 1,0 0 0,0 0 0,0 0-2,0 0 2,0 0-1,0 0 1,0 0 0,0 0 0,0 0 0,0 0 0,0 0 2,0 0-2,0 0 2,7 10-2,-7-10 11,0 0-11,5 12 12,-2 16-12,-3-28 27,0 0-27,7 31 28,0-5-28,-7-26 44,0 0-44,2 28 45,5 13-45,-7-41 55,0 0-55,6 40 56,-1-4-56,-5-36 50,0 0-50,3 32 50,-3-7-50,0-25 40,0 0-40,0 25 40,0-1-40,0-24 33,0 0-33,0 21 33,-3-6-33,3-15 21,0 0-21,-2 11 22,2-11-22,0 0 8,0 0-8,0 7 8,0-7-8,0 0 0,0 0 0,0 0 0,0 0 0,0 0-20,0 0 20,0 0-19,0 0 19,0 0-61,0 0 61,0 0-60,-2-18 60,2 18-84,0 0 84,-3-21-84,-1-8 84,4 29-77,0 0 77,0-36-76,0-6 76,0 42-51,0 0 51,0-43-51,4 7 51,-4 36-25,0 0 25,3-37-25,1 3 25,-4 34-8,0 0 8,7-33-8,4-2 8,-11 35-2,0 0 2,14-33-1,2 4 1,-16 29 0,0 0 0,15-28 1,8 4-1,-23 24 4,0 0-4,23-23 4,-2 6-4,-21 17 5,0 0-5,27-15 5,6 2-5,-33 13 5,0 0-5,32-10 5,-7 5-5,-25 5 4,0 0-4,19-2 5,-5 6-5,-14-4 8,0 0-8,9 7 9,-2 3-9,-7-10 16,0 0-16,6 17 16,2 9-16,-8-26 19,0 0-19,0 30 20,-5-1-20,5-29 20,0 0-20,-12 33 20,-8 1-20,20-34 21,0 0-21,-21 33 22,-2-5-22,23-28 20,0 0-20,-23 26 20,-8 3-20,31-29 16,0 0-16,-27 26 17,13-12-17,14-14 12,0 0-12,-9 11 13,9-11-13,0 0 9,0 0-9,-9 8 10,9-8-10,0 0 10,0 0-10,-5 7 10,5-7-10,0 0 11,0 0-11,0 0 11,-7 7-11,7-7 16,0 0-16,0 0 16,3 11-16,-3-11 21,0 0-21,11 10 21,14 9-21,-25-19 30,0 0-30,28 21 31,-2-6-31,-26-15 27,0 0-27,23 16 27,9 5-27,-32-21 24,0 0-24,30 19 24,-10-7-24,-20-12 19,0 0-19,12 15 19,7 11-19,-19-26 21,0 0-21,18 23 22,-9-9-22,-9-14 18,0 0-18,9 12 18,-4 3-18,-5-15 15,0 0-15,5 14 16,-1-7-16,-4 0-2031</inkml:trace>
  <inkml:trace contextRef="#ctx0" brushRef="#br0" timeOffset="82532.9629">13325 14923 1323,'0'0'0,"0"0"0,0-12 0,0 12 111,0 0-111,3-18 112,1-11-112,-4 29 151,0 0-151,5-30 151,-8 10-151,3 20 79,0 0-79,-4-14 79,2 5-79,2 9 64,0 0-64,-5-7 64,1-1-64,4 8 49,0 0-49,-8-6 49,-1 5-49,9 1 34,0 0-34,-13 0 35,-1 0-35,14 0 49,0 0-49,-19 0 49,-7 5-49,26-5 42,0 0-42,-32 10 42,-4 7-42,36-17 27,0 0-27,-28 20 27,5 2-27,23-22 18,0 0-18,-16 23 19,6-4-19,10-19 16,0 0-16,-11 17 17,8-3-17,3-14 17,0 0-17,-6 10 18,5-1-18,1-9 17,0 0-17,0 8 17,3 3-17,-3-11 21,0 0-21,7 12 22,4 0-22,-11-12 22,0 0-22,18 12 23,13 4-23,-31-16 18,0 0-18,32 12 19,-9-5-19,-23-7 18,0 0-18,18 5 18,1 2-18,-19-7 11,0 0-11,18 7 12,-6-4-12,-12-3 4,0 0-4,11 5 4,1 4-4,-12-9 0,0 0 0,9 9 1,0-4-1,-9-5 0,0 0 0,7 3 0,-7-3 0,0 0 0,0 0 0,7 7 0,-7-7 0,0 0-1,0 0 1,0 9-1,0 3 1,0-12-1,0 0 1,0 19 0,-11 7 0,11-26-2,0 0 2,-16 26-1,-3-3 1,19-23-4,0 0 4,-25 19-3,-7-4 3,32-15-1,0 0 1,-33 10 0,-4-4 0,37-6-2,0 0 2,-34-2-2,4-10 2,0 0-2079</inkml:trace>
  <inkml:trace contextRef="#ctx0" brushRef="#br0" timeOffset="98511.8711">15618 10948 292,'0'0'0,"0"0"0,9 0 0,-4 0-159</inkml:trace>
  <inkml:trace contextRef="#ctx0" brushRef="#br0" timeOffset="99304.1397">15646 10911 505,'0'0'0,"0"0"0,0 0 0,0 0 12,0 0-12,0 0 12,0 0-12,0 0 21,0 0-21,0 0 22,-9-5-22,9 5 64,0 0-64,0 0 64,0-16-64,0 16 85,0 0-85,0-12 86,-2 0-86,2 12 75,0 0-75,-7-12 75,6 2-75,1 10 67,0 0-67,0 0 67,-7-9-67,7 9 69,0 0-69,0 0 70,-11-9-70,11 9 47,0 0-47,-9-5 48,4 2-48,5 3 37,0 0-37,-9-4 38,-7 4-38,16 0 31,0 0-31,-14 0 32,3 0-32,11 0 31,0 0-31,-8 0 31,-1 4-31,9-4 28,0 0-28,-9 3 28,0-1-28,9-2 29,0 0-29,-5 3 29,-4-3-29,9 0 27,0 0-27,0 0 28,-10 7-28,10-7 15,0 0-15,0 0 16,-9 9-16,9-9 8,0 0-8,0 0 8,-7 5-8,7-5 4,0 0-4,0 0 5,-4 9-5,4-9 2,0 0-2,-2 10 2,2-1-2,0-9 1,0 0-1,0 8 2,0 1-2,0-9 1,0 0-1,0 7 2,0-7-2,0 0 1,0 0-1,4 12 1,-2-7-1,-2-5 0,0 0 0,3 11 1,1-6-1,-4-5 0,0 0 0,5 7 0,6 2 0,-11-9 1,0 0-1,14 8 2,5 1-2,-19-9 7,0 0-7,19 7 7,-8-4-7,-11-3 18,0 0-18,11 2 18,-1 0-18,-10-2 18,0 0-18,11 1 18,6 3-18,-17-4 14,0 0-14,18 3 15,-6 1-15,-12-4 8,0 0-8,11 5 8,1-2-8,-12-3 1,0 0-1,13 2 2,-3 2-2,-10-4 0,0 0 0,9 3 0,-9-3 0,0 0 0,0 0 0,5 9 0,-1 1 0,-4-10 0,0 0 0,3 11 0,3-1 0,-6-10 0,0 0 0,2 5 1,-2 2-1,0-7 3,0 0-3,-2 9 3,-2-2-3,4-7 6,0 0-6,-3 12 7,1 0-7,2-12 8,0 0-8,-7 10 8,-2 1-8,9-11 12,0 0-12,-12 13 12,-1-2-12,13-11 13,0 0-13,-15 5 14,4-2-14,11-3 14,0 0-14,-11 2 15,-1 3-15,12-5 13,0 0-13,-18 6 13,4-3-13,14-3 10,0 0-10,-19 3 10,-1 3-10,20-6 8,0 0-8,-19 0 8,5 1-8,14-1 4,0 0-4,-9 0 4,-1-1-4,10 1 4,0 0-4,-8-4 4,3 1-4,5 3 6,0 0-6,0 0 7,-12-5-7,12 5 8,0 0-8,-7-6 9,7 6-9,0 0 9,0 0-9,-6-7 9,6 7-9,0 0 9,0 0-9,2-6 9,-2 6-9,0 0-1608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2-08-28T14:24:28.8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11455 8674 572,'0'0'0,"0"0"0,0 0 0,0 0 1,0 0-1,0 0 1,0 0-1,0 0 16,0 0-16,0 0 17,0 0-17,0 0 53,0 0-53,0 0 53,0 0-53,0 0 109,0 0-109,0 0 109,0 0-109,0 0 55,0 0-55,0 0 55,0 0-55,0 0 66,0 0-66,0 0 67,0 0-67,0 0 57,0 0-57,0 0 57,35-16-57,-35 16 41,0 0-41,25-9 41,1 1-41,-26 8 29,0 0-29,30-9 29,7 6-29,-37 3 21,0 0-21,41-4 22,1 4-22,-42 0 14,0 0-14,48-3 15,3-1-15,-51 4 14,0 0-14,57-2 14,-3 4-14,-54-2 10,0 0-10,55 0 11,-6-2-11,-49 2 16,0 0-16,50-3 17,4 3-17,-54 0 15,0 0-15,55 0 16,3-5-16,-58 5 17,0 0-17,59-2 18,-8 2-18,-51 0 27,0 0-27,47-2 27,-4-1-27,-43 3 32,0 0-32,35-4 32,-9-1-32,-26 5 30,0 0-30,23-3 31,0-4-31,-23 7 23,0 0-23,18-2 24,-8-1-24,-10 3 16,0 0-16,9-4 17,-2 1-17,-7 3 17,0 0-17,0 0 18,9-2-18,-9 2 14,0 0-14,0 0 15,0 0-15,0 0 9,0 0-9,0 0 10,0 0-10,0 0 4,0 0-4,-10-7 4,-1 7-4,-3 0-1439</inkml:trace>
  <inkml:trace contextRef="#ctx0" brushRef="#br0" timeOffset="38169.1023">16964 16174 595,'0'0'0,"0"0"0,0 0 0,0 0-387</inkml:trace>
  <inkml:trace contextRef="#ctx0" brushRef="#br0" timeOffset="38825.9465">16856 16103 628,'0'0'0,"0"0"0,0 0 0,0 0 21,0 0-21,0 0 21,-23-17-21,23 17 81,0 0-81,0 0 82,-10 0-82,10 0 115,0 0-115,-8 0 115,1 0-115,7 0 59,0 0-59,0 0 60,-8 0-60,8 0 45,0 0-45,0 0 46,0 0-46,0 0 35,0 0-35,0 0 36,0 0-36,0 0 35,0 0-35,0 0 36,8-2-36,-8 2 31,0 0-31,20-4 31,8-1-31,-28 5 21,0 0-21,32-5 21,-4 3-21,-28 2 11,0 0-11,28 0 11,11-1-11,-39 1 9,0 0-9,39-2 10,-6 0-10,-33 2 7,0 0-7,32-2 7,9-1-7,-41 3 6,0 0-6,42-5 7,4-1-7,-46 6 9,0 0-9,39-5 10,-6 2-10,-33 3 11,0 0-11,23 0 11,-5 2-11,-18-2 23,0 0-23,7 1 24,-7-1-24,0 0 30,0 0-30,9 0 31,-9 0-31,0 0 29,0 0-29,0 0 30,7 0-30,-7 0 23,0 0-23,0 0 24,-13 2-24,13-2 18,0 0-18,-14 3 19,-9 1-19,23-4 13,0 0-13,-23 2 14,-3-1-14,26-1 4,0 0-4,-28 2 5,-9 0-5,37-2 0,0 0 0,-39 5 1,-5 5-1,44-10 0,0 0 0,-41 13 0,2-1 0,39-12-2,0 0 2,-33 10-2,1-1 2,32-9-11,0 0 11,-28 5-10,-2-3 10,30-2-16,0 0 16,-25 1-16,4-1 16,21 0-20,0 0 20,-14 0-19,9 0 19,5 0-14,0 0 14,0 0-13,0 0 13,0 0-8,0 0 8,0 0-7,0 0 7,0 0-3,0 0 3,12 0-2,11 0 2,-23 0 0,0 0 0,28 0 0,4 2 0,-32-2 0,0 0 0,33 4 1,4-1-1,-37-3 2,0 0-2,43 2 2,-3-1-2,-40-1 3,0 0-3,46 2 3,2 0-3,-48-2 8,0 0-8,39 0 8,-13 2-8,-26-2 12,0 0-12,20 1 13,-3-2-13,-17 1 16,0 0-16,14-2 16,-5 0-16,-9 2 17,0 0-17,0 0 17,9 4-17,-9-4 8,0 0-8,0 0 9,3 7-9,1 0-1371</inkml:trace>
  <inkml:trace contextRef="#ctx0" brushRef="#br0" timeOffset="39362.2478">21931 17513 751,'0'0'0,"-4"-7"0,-5-12 0,9 19 58,0 0-58,-14-26 59,-3-1-59,17 27 51,0 0-51,-23-30 51,-11 4-51,34 26 21,0 0-21,-40-20 22,-11 4-22,51 16 3,0 0-3,-59-10 3,-2 4-3,61 6 0,0 0 0,-64 0 0,-3 6 0,0-1-705</inkml:trace>
  <inkml:trace contextRef="#ctx0" brushRef="#br0" timeOffset="40072.3468">20454 17349 651,'0'0'0,"0"0"0,7-7 0,-7 7 3,0 0-3,9-7 3,5-2-3,-14 9 17,0 0-17,16-8 17,0 3-17,-16 5 17,0 0-17,23-4 17,5 4-17,-28 0 37,0 0-37,36 0 38,6 2-38,-42-2 43,0 0-43,51 3 43,11-1-43,-62-2 57,0 0-57,67-2 58,9-3-58,-76 5 107,0 0-107,72-7 108,2 0-108,-74 7 109,0 0-109,85-7 110,10-1-110,-95 8 97,0 0-97,93-9 98,-8 0-98,-85 9 75,0 0-75,78-7 76,-2 2-76,-76 5 54,0 0-54,72-3 55,-2 3-55,-70 0 43,0 0-43,62-2 44,-16-1-44,-46 3 47,0 0-47,35-2 48,-12 4-48,-23-2 47,0 0-47,20 3 47,-3 0-47,-17-3 44,0 0-44,16 2 44,-5-2-44,-11 0 25,0 0-25,9-2 26,-2 1-26,-7 1 15,0 0-15,0 0 16,0 0-16,0 0 7,0 0-7,-16 10 8,-11-1-8,27-9 4,0 0-4,-37 8 4,-9-2-4,46-6 2,0 0-2,-58 5 2,-21 0-2,79-5-1,0 0 1,-81 9 0,5 3 0,76-12-9,0 0 9,-80 12-8,-6-3 8,86-9-20,0 0 20,-85 5-20,8 0 20,77-5-28,0 0 28,-73 2-27,15-4 27,58 2-36,0 0 36,-47-4-36,3 3 36,44 1-33,0 0 33,-36 0-32,10 0 32,26 0-30,0 0 30,-14-2-29,5-1 29,9 3-16,0 0 16,0 0-16,0 0 16,0 0-13,0 0 13,0 0-13,14 3 13,-14-3-10,0 0 10,23-2-9,12 1 9,-35 1-5,0 0 5,50-2-4,17 0 4,-67 2-3,0 0 3,82-2-2,15 2 2,-97 0 0,0 0 0,105 0 0,9-3 0,-114 3 1,0 0-1,120-4 2,12 3-2,-5-1-1415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2-03-14T04:00:04.2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6604 4602 841,'0'0'0,"0"0"0,0 0 0,0 0 1,0 0-1,0 0 2,0 0-2,0 0 5,0 0-5,0 0 5,0 24-5,0-24 6,0 0-6,9 15 6,5 10-6,-14-25 16,0 0-16,20 20 17,6-4-17,-26-16 10,0 0-10,35 9 10,2-1-10,-37-8 6,0 0-6,45 4 6,2-1-6,-47-3 11,0 0-11,50 2 12,-6 1-12,-44-3 16,0 0-16,35 0 17,-3 0-17,-32 0 19,0 0-19,23-5 20,-6 2-20,-17 3 29,0 0-29,14-4 30,-5-1-30,-9 5 34,0 0-34,4-10 35,1-8-35,-5 18 40,0 0-40,0-15 41,2 10-41,-2 5 38,0 0-38,0 0 38,-2-7-38,2 7 38,0 0-38,-7-9 39,-7 0-39,14 9 33,0 0-33,-20-12 34,-11 0-34,31 12 29,0 0-29,-36-3 30,1 3-30,35 0 30,0 0-30,-37 3 30,-7 9-30,44-12 16,0 0-16,-41 18 17,8 6-17,33-24 10,0 0-10,-27 21 10,10-6-10,17-15 3,0 0-3,-14 12 4,1-5-4,13-7 2,0 0-2,-10 9 3,4-1-3,6-8 1,0 0-1,-1 13 1,4-5-1,-3-8 0,0 0 0,7 12 1,7-5-1,-14-7 0,0 0 0,20 4 0,10-3 0,-30-1 0,0 0 0,40 0 1,12-3-1,-52 3 1,0 0-1,54-2 1,10 4-1,-3 0-1174</inkml:trace>
  <inkml:trace contextRef="#ctx0" brushRef="#br0" timeOffset="20331.2461">16674 4949 931,'0'0'0,"0"0"0,46-7 0,-46 7-4,0 0 4,46-5-3,3-3 3,-49 8-7,0 0 7,50-11-6,-10 6 6,-40 5-14,0 0 14,37-9-14,2 6 14,-39 3-18,0 0 18,32-5-17,-13 5 17,3 0-576</inkml:trace>
  <inkml:trace contextRef="#ctx0" brushRef="#br0" timeOffset="20615.0716">16570 4968 684,'0'0'0,"0"0"0,0 0 0,0 0 0,0 0 0,0 0 0,0 0 0,0 0 1,0 0-1,4 9 2,15-9-2,-19 0 7,0 0-7,34-3 7,15 3-7,-49 0 33,0 0-33,55 0 34,3 3-34,-58-3 51,0 0-51,58 2 51,4-2-51,-62 0 62,0 0-62,58-5 62,0-2-62,-58 7 69,0 0-69,57-5 69,6-2-69,-63 7 54,0 0-54,57-2 55,-18 4-55,-1-1-871</inkml:trace>
  <inkml:trace contextRef="#ctx0" brushRef="#br0" timeOffset="22374.1574">6149 6145 695,'0'0'0,"0"0"0,0 0 0,0 0 2,0 0-2,0 0 2,0 0-2,0 0 20,0 0-20,0 0 20,0 0-20,0 0 34,0 0-34,0 0 35,0 0-35,0 0 25,0 0-25,0 0 25,0 0-25,0 0 18,0 0-18,0 0 18,0 0-18,0 0 14,0 0-14,0 0 15,0 0-15,0 0 13,0 0-13,0 0 14,0 0-14,0 0 14,0 0-14,0 0 14,0 0-14,0 0 18,0 0-18,0 0 19,0 0-19,0 0 18,0 0-18,0 0 19,0 0-19,0 0 18,0 0-18,0 0 19,0 0-19,0 0 13,0 0-13,0 0 14,0 0-14,0 0 10,0 0-10,0 0 11,0 0-11,0 0 8,0 0-8,-5 16 8,5-16-8,0 0 6,0 0-6,0 0 6,0 0-6,0 0 6,0 0-6,-9 3 6,9-3-6,0 0 6,0 0-6,0 0 6,0 0-6,0 0 5,0 0-5,-7 0 5,7 0-5,0 0 4,0 0-4,0 0 5,0 0-5,0 0 4,0 0-4,0 0 4,0 0-4,0 0 2,0 0-2,0 0 2,0 0-2,0 0 1,0 0-1,0 0 1,0 0-1,0 0 0,0 0 0,0 0 0,4-7 0,-4 7 0,0 0 0,0 0 0,3-8 0,2 1-857</inkml:trace>
  <inkml:trace contextRef="#ctx0" brushRef="#br0" timeOffset="23456.9405">11166 5984 673,'0'0'0,"0"0"0,0 0 0,0 0-445</inkml:trace>
  <inkml:trace contextRef="#ctx0" brushRef="#br0" timeOffset="24879.4065">11095 5984 673,'0'0'0,"0"0"0,0 0 0,0 0 5,0 0-5,0 0 6,0 0-6,0 0 9,0 0-9,0 0 10,0 0-10,0 0 6,0 0-6,0 0 6,0 0-6,0 0 2,0 0-2,0 0 3,0 0-3,0 0 1,0 0-1,0 0 2,0 0-2,0 0 1,0 0-1,0 0 2,0 0-2,0 0 10,0 0-10,0 0 10,0 0-10,0 0 24,0 0-24,25 0 25,-7 0-25,-18 0 33,0 0-33,21 0 33,5 0-33,-26 0 35,0 0-35,30 0 36,2 0-36,-32 0 37,0 0-37,33 0 38,8 0-38,-41 0 35,0 0-35,41-1 36,-6 1-36,-35 0 31,0 0-31,32-4 31,3 1-31,-35 3 28,0 0-28,28 0 29,-7 0-29,-21 0 38,0 0-38,14 0 38,-5-4-38,-9 4 30,0 0-30,0 0 31,11 4-31,-11-4 23,0 0-23,0 0 23,9 0-23,-9 0 16,0 0-16,0 0 17,0 0-17,0 0 6,0 0-6,0 0 6,-2 7-6,2-7 0,0 0 0,-13 5 0,-6 7 0,19-12-2,0 0 2,-26 19-2,-10-7 2,36-12-12,0 0 12,-35 12-12,-2-3 12,37-9-19,0 0 19,-37 8-18,-4 5 18,41-13-20,0 0 20,-35 12-20,3-5 20,32-7-20,0 0 20,-28 5-19,0 2 19,28-7-16,0 0 16,-21 5-16,1 2 16,20-7-6,0 0 6,-16 0-6,8 0 6,8 0-2,0 0 2,0 0-2,-9-4 2,9 4 0,0 0 0,0 0 0,-7-3 0,7 3 0,0 0 0,0 0 0,0 0 0,0 0 5,0 0-5,2-9 5,-2 9-5,0 0 16,0 0-16,14-15 16,7 3-16,-21 12 37,0 0-37,32-13 38,-1 5-38,-31 8 45,0 0-45,36-4 46,-5-4-46,-31 8 48,0 0-48,37-4 49,9 1-49,-46 3 36,0 0-36,46-2 37,-7 2-37,-39 0 28,0 0-28,32-3 29,-6-1-29,-26 4 21,0 0-21,23-3 21,-9 3-21,-14 0 9,0 0-9,11 0 10,5 3-10,-16-3 6,0 0-6,8 4 7,-8-4-7,0 0 4,0 0-4,9 0 4,-9 0-4,0 0 1,0 0-1,0 0 2,0 0-2,0 0 0,0 0 0,-9 0 0,-5 3 0,14-3 0,0 0 0,-21 2 0,-7 5 0,28-7-2,0 0 2,-34 8-1,3 1 1,31-9-3,0 0 3,-32 10-2,-2-1 2,34-9-6,0 0 6,-30 9-6,8-1 6,22-8-6,0 0 6,-20 7-6,2-2 6,18-5-7,0 0 7,-12 4-6,7-1 6,5-3-3,0 0 3,0 0-2,0 0 2,0 0-2,0 0 2,-9 6-1,9-6 1,0 0 0,0 0 0,0 0 0,9 0 0,-9 0 0,0 0 0,17-2 0,8 2 0,-25 0 0,0 0 0,30-4 1,-3-3-1,-27 7 1,0 0-1,23-5 2,-1-3-2,-22 8 2,0 0-2,22-7 3,-8 3-3,-14 4 2,0 0-2,10-2 2,-1-1-2,-9 3 2,0 0-2,7-3 3,-7 3-3,0 0 1,0 0-1,0 0 1,9 0-1,-9 0 0,0 0 0,0 0 1,0 0-1,0 0 0,0 0 0,0 0 0,0 0 0,0 0 0,0 0 0,0 0 0,0 0 0,0 0 0,0 0 0,0 0 1,-9 0-1,9 0 4,0 0-4,0 0 4,-12-6-4,12 6 9,0 0-9,-5 0 10,5 0-10,0 0 17,0 0-17,-9-3 17,9 3-17,0 0 18,0 0-18,0 0 19,-7-7-19,7 7 18,0 0-18,0 0 19,0 0-19,0 0 10,0 0-10,0 0 11,-7 0-11,7 0 5,0 0-5,0 0 5,0 0-5,0 0 2,0 0-2,0 0 2,0 0-2,0 0 0,0 0 0,0 0 1,0 0-1,0 0 0,0 0 0,0 0 0,0 0 0,0 0 0,0 0 0,0 0 1,0 0-1,0 0 1,0 0-1,0 0 2,0 0-2,0 0 2,0 0-2,0 0 3,0 0-3,0 0 2,0 0-2,0 7 2,0-7-2,0 0 2,0 0-2,0 0 3,0 0-3,0 0 3,0 0-3,0 0 4,0 0-4,0 0 1,0 0-1,0 0 2,0 0-2,0 0 1,0 0-1,0 0 2,0 0-2,0 0 0,0 0 0,0 0 0,0 0 0,0 0-1383</inkml:trace>
  <inkml:trace contextRef="#ctx0" brushRef="#br0" timeOffset="26621.1483">15424 5882 987,'0'0'0,"0"0"0,0 0 0,0 0 9,0 0-9,0 0 10,0 0-10,0 0 10,0 0-10,0 0 11,0 0-11,0 0 28,0 0-28,17 0 29,-17 0-29,0 0 43,0 0-43,15 5 43,-1-1-43,-14-4 28,0 0-28,14 3 28,2-3-28,-16 0 33,0 0-33,23 4 33,1-1-33,-24-3 39,0 0-39,30 5 39,-3-1-39,-27-4 25,0 0-25,31 0 25,8 0-25,-39 0 20,0 0-20,43 0 20,-3 0-20,-40 0 12,0 0-12,46 0 12,3-4-12,-49 4 12,0 0-12,52-5 12,-3 5-12,-49 0 12,0 0-12,46 0 12,-4 0-12,-42 0 11,0 0-11,46-2 11,-4 1-11,-42 1 11,0 0-11,50-4 11,6 1-11,-56 3 8,0 0-8,55-2 9,0 4-9,-55-2 8,0 0-8,45 3 8,1-3-8,-46 0 16,0 0-16,39 0 17,-4 0-17,-35 0 10,0 0-10,36 0 10,8-3-10,-44 3 7,0 0-7,44-4 7,-9 3-7,-35 1 4,0 0-4,37-4 4,5-3-4,-42 7 5,0 0-5,39-5 5,-18 5-5,-21 0 6,0 0-6,22 0 7,1 0-7,-23 0 7,0 0-7,21-3 7,-4-1-7,-17 4 6,0 0-6,13-2 7,-4 2-7,-9 0 9,0 0-9,7 0 10,0 0-10,-7 0 16,0 0-16,7 0 17,-7 0-17,0 0 17,0 0-17,10 0 18,-10 0-18,0 0 18,0 0-18,0 0 18,0 0-18,0 0 15,0 0-15,0 0 16,0 0-16,0 0 8,0 0-8,0 0 9,0 0-9,0 0 1,0 0-1,-16-3 1,-3 3-1,19 0-1,0 0 1,-28-4 0,-2-1 0,0 2-1370</inkml:trace>
  <inkml:trace contextRef="#ctx0" brushRef="#br0" timeOffset="26862.2482">15505 5867 606,'0'0'0,"0"0"0,0 0 0,0 0 2,0 0-2,-7-9 2,0 9-2,0-4-398</inkml:trace>
  <inkml:trace contextRef="#ctx0" brushRef="#br0" timeOffset="27297.2667">15450 5882 729,'0'0'0,"0"0"0,0 0 0,0 0 8,0 0-8,0 0 8,0 0-8,0 0 24,0 0-24,0 0 25,0 0-25,0 0 45,0 0-45,0 0 45,0 0-45,0 0 51,0 0-51,0 0 51,0 0-51,0 0 40,0 0-40,7 0 40,-7 0-40,0 0 43,0 0-43,7-5 44,6 3-44,-13 2 45,0 0-45,28-1 46,9 2-46,-37-1 81,0 0-81,46 2 81,3-5-81,-49 3 77,0 0-77,57-7 77,6 3-77,-63 4 63,0 0-63,72 0 64,6 0-64,-78 0 34,0 0-34,78-2 34,-6-6-34,-72 8 29,0 0-29,76-7 29,5 2-29,-81 5 18,0 0-18,81-4 19,-3 4-19,-78 0 16,0 0-16,72 0 17,-5 0-17,-67 0 9,0 0-9,69 0 9,9-3-9,-78 3 11,0 0-11,74-7 11,-7 5-11,-67 2 9,0 0-9,63-3 9,-1-1-9,-62 4 11,0 0-11,58-5 12,-5-4-12,-53 9 11,0 0-11,44-7 11,-9 2-11,-35 5 10,0 0-10,36-3 11,8-4-11,-44 7 12,0 0-12,37-4 12,-14 4-12,-23 0 12,0 0-12,16-1 13,-6-3-13,-10 4 13,0 0-13,7 0 14,-7 0-14,0 0 3,0 0-3,0 0 4,0 0-4,0 0-1508</inkml:trace>
  <inkml:trace contextRef="#ctx0" brushRef="#br0" timeOffset="27912.2277">15597 6104 729,'0'0'0,"0"0"0,12 0 0,-12 0 72,0 0-72,5-4 73,-5 4-73,0 0 86,0 0-86,14-3 86,2-2-86,-16 5 55,0 0-55,27-4 56,13-5-56,-40 9 30,0 0-30,51-12 30,8 5-30,-59 7 24,0 0-24,63-8 25,6 4-25,-69 4 20,0 0-20,69-3 21,5-2-21,-74 5 16,0 0-16,83-7 17,10 2-17,-93 5 25,0 0-25,95-4 25,-10 8-25,-85-4 28,0 0-28,83-4 28,-4-11-28,-79 15 42,0 0-42,85-14 42,3 7-42,-88 7 42,0 0-42,81-5 43,-7-6-43,-74 11 39,0 0-39,75-8 39,2-1-39,-77 9 36,0 0-36,76-9 37,-7 2-37,-69 7 31,0 0-31,58-5 32,-16 2-32,-42 3 25,0 0-25,36 0 26,-10-4-26,-26 4 22,0 0-22,16-2 23,0 4-23,-16-2 18,0 0-18,12 4 18,-5-4-18,-7 0 16,0 0-16,0 0 17,0 0-17,0 0 11,0 0-11,0 0 11,0 0-11,0 0-1452</inkml:trace>
  <inkml:trace contextRef="#ctx0" brushRef="#br0" timeOffset="69666.9761">14037 10091 695,'0'0'0,"0"0"0,25-28 0,-25 28 11,0 0-11,25-27 12,-6-8-12,-19 35 75,0 0-75,16-31 75,-2 10-75,-14 21 98,0 0-98,14-16 98,-1-3-98,-13 19 154,0 0-154,12-15 155,-5 6-155,-7 9 55,0 0-55,4-5 56,-4 5-56,0 0 68,0 0-68,0 0 68,5-9-68,-5 9 65,0 0-65,0 0 66,0 0-66,0 0 59,0 0-59,10 9 59,-1 12-59,-9-21 66,0 0-66,13 45 66,-3 22-66,-10-67 61,0 0-61,14 75 61,4-4-61,-18-71 55,0 0-55,21 65 55,6-2-55,-27-63 48,0 0-48,24 62 48,-1-1-48,-23-61 38,0 0-38,25 55 38,-2-10-38,-23-45 32,0 0-32,19 29 32,-3-10-32,-16-19 31,0 0-31,18 12 32,6-3-32,-24-9 31,0 0-31,27-2 31,-1-13-31,-26 15 31,0 0-31,20-26 31,-3-12-31,-17 38 29,0 0-29,11-47 29,-4-10-29,-7 57 30,0 0-30,2-59 30,0-1-30,-2 60 23,0 0-23,5-73 23,-2-19-23,-3 92 18,0 0-18,7-97 18,0 7-18,-7 90 8,0 0-8,11-79 9,5-1-9,-16 80 2,0 0-2,16-69 2,1 15-2,-17 54-1,0 0 1,13-40 0,-3 21 0,3 2-2097</inkml:trace>
  <inkml:trace contextRef="#ctx0" brushRef="#br0" timeOffset="70388.7292">15147 10290 1513,'0'0'0,"0"0"0,0 0 0,0 0 64,0 0-64,0-5 64,0 5-64,0 0 115,0 0-115,-4-21 115,-4-7-115,8 28 72,0 0-72,-9-36 72,-5-7-72,14 43 36,0 0-36,-13-42 37,1-3-37,12 45 21,0 0-21,-12-33 22,-1 14-22,13 19 16,0 0-16,-16-7 16,-5 11-16,21-4 13,0 0-13,-26 17 14,-10 21-14,36-38 17,0 0-17,-31 49 17,2 2-17,29-51 19,0 0-19,-22 56 20,2-1-20,20-55 21,0 0-21,-16 61 21,4 8-21,12-69 10,0 0-10,-9 69 11,6-10-11,3-59 5,0 0-5,0 49 6,3-13-6,-3-36 2,0 0-2,9 24 3,7-10-3,-16-14 2,0 0-2,24 10 3,13-8-3,-37-2 2,0 0-2,39-2 2,-3-6-2,-36 8 2,0 0-2,33-16 3,-3-5-3,-30 21 2,0 0-2,27-26 2,-8-5-2,-19 31 5,0 0-5,14-29 5,-3 5-5,-11 24 7,0 0-7,7-26 8,-7-11-8,0 37 5,0 0-5,0-33 6,-6 18-6,6 15 4,0 0-4,-5-9 4,-4 6-4,9 3 2,0 0-2,-9-4 2,2 4-2,7 0 0,0 0 0,-5 0 1,-4 0-1,9 0 0,0 0 0,-5 4 0,5-4 0,0 0 0,0 0 0,-7 8 0,7-8 0,0 0 0,0 0 0,0 0 0,12 6 0,-12-6 0,0 0 0,20-2 0,10-10 0,-30 12-1,0 0 1,28-12-1,-3 1 1,-25 11-2,0 0 2,21-14-2,-4 2 2,-17 12-2,0 0 2,18-12-2,-4 4 2,-14 8-3,0 0 3,9-4-2,-9 4 2,0 0-3,0 0 3,9-3-2,-9 3 2,0 0-2,0 0 2,5 10-1,2 16 1,-7-26-1,0 0 1,9 40-1,-7 13 1,-2-53-1,0 0 1,0 57 0,0-3 0,0-54 0,0 0 0,1 43 0,-1-15 0,0-28 0,0 0 0,-1 23 0,-1-8 0,2-15 0,0 0 0,0 12 0,0-5 0,0-7 0,0 0 0,0 0 0,9-2 0,-4 2-1728</inkml:trace>
  <inkml:trace contextRef="#ctx0" brushRef="#br0" timeOffset="70792.957">15676 10269 1446,'0'0'0,"0"0"0,7-9 0,-7 9 51,0 0-51,7-10 52,-7 10-52,0 0 107,0 0-107,0 0 108,9-7-108,-9 7 54,0 0-54,0 0 55,-7 11-55,7-11 33,0 0-33,-9 15 33,-7 8-33,16-23 24,0 0-24,-17 24 24,-5-3-24,22-21 18,0 0-18,-19 20 18,0-1-18,19-19 19,0 0-19,-18 23 19,6-1-19,12-22 18,0 0-18,-9 21 18,3-3-18,6-18 15,0 0-15,0 19 16,2-4-16,-2-15 15,0 0-15,7 16 16,0-2-16,-7-14 13,0 0-13,13 15 14,8-1-14,-21-14 10,0 0-10,23 17 10,3 2-10,-26-19 8,0 0-8,25 16 8,-4-6-8,-21-10 16,0 0-16,14 9 16,-1-7-16,-13-2 14,0 0-14,8 5 15,-8-5-15,0 0 12,0 0-12,7 10 12,-7-10-12,0 0 14,0 0-14,-10 16 15,-13 5-15,23-21 17,0 0-17,-28 22 17,0-1-17,28-21 19,0 0-19,-23 12 19,3 0-19,20-12 13,0 0-13,-17 4 13,1-3-13,16-1 4,0 0-4,-13-5 5,6-11-5,0-1-1773</inkml:trace>
  <inkml:trace contextRef="#ctx0" brushRef="#br0" timeOffset="71379.044">16378 9985 1289,'0'0'0,"0"0"0,-11-15 0,11 15 0,0 0 0,-12-11 1,3 4-1,9 7 14,0 0-14,-10-3 14,-17 1-14,27 2 29,0 0-29,-23 0 29,11 0-29,12 0 30,0 0-30,-5 0 30,5 0-30,0 0 54,0 0-54,-6 2 54,1 7-54,5-9 69,0 0-69,-2 7 69,2 6-69,0-13 64,0 0-64,9 18 64,9 4-64,-18-22 69,0 0-69,30 24 69,7-5-69,-37-19 70,0 0-70,42 21 71,6 0-71,-48-21 63,0 0-63,42 16 63,-3-8-63,-39-8 68,0 0-68,35 4 68,13 4-68,-48-8 57,0 0-57,47 6 58,-2-5-58,-45-1 46,0 0-46,33 0 47,-10-1-47,-23 1 21,0 0-21,16 0 21,-7 0-21,-9 0 10,0 0-10,0 0 11,0 0-11,0 0 7,0 0-7,7 3 7,-7 6-7,0-9 4,0 0-4,-7 13 4,-14 8-4,21-21 5,0 0-5,-32 26 5,-4 9-5,36-35 2,0 0-2,-35 41 2,-2 6-2,37-47 2,0 0-2,-33 54 2,3 15-2,30-69 7,0 0-7,-23 64 8,0-21-8,23-43 8,0 0-8,-18 31 9,1-12-9,17-19 4,0 0-4,-13 9 5,3-2-5,10-7 2,0 0-2,-7 0 2,1-9-2,1 2-1971</inkml:trace>
  <inkml:trace contextRef="#ctx0" brushRef="#br0" timeOffset="71873.9397">17022 9985 1591,'0'0'0,"0"0"0,0-15 0,0 15 75,0 0-75,0-16 75,0 8-75,0 8 108,0 0-108,0-9 109,0 9-109,0 0 59,0 0-59,0-11 60,0 11-60,0 0 26,0 0-26,0 0 26,0 0-26,0 0 17,0 0-17,0 0 17,0 0-17,0 0 13,0 0-13,0 0 14,3 32-14,-3-32 10,0 0-10,6 36 10,3 0-10,-9-36 9,0 0-9,14 40 9,3 5-9,-17-45 17,0 0-17,23 38 17,0-3-17,-23-35 18,0 0-18,30 33 18,9 1-18,-39-34 14,0 0-14,39 35 15,-6-4-15,-33-31 11,0 0-11,27 24 11,-10-8-11,-17-16 8,0 0-8,13 9 9,-5-3-9,-8-6 16,0 0-16,8 6 16,0-5-16,-8-1 23,0 0-23,13 0 24,-4-5-24,-9 5 27,0 0-27,12-15 28,4-15-28,-16 30 30,0 0-30,16-36 31,-4-7-31,-12 43 28,0 0-28,11-54 29,3-22-29,-14 76 24,0 0-24,10-85 25,-1-3-25,-9 88 19,0 0-19,12-83 20,4 8-20,-16 75 14,0 0-14,16-62 14,-3 15-14,-1 2-1991</inkml:trace>
  <inkml:trace contextRef="#ctx0" brushRef="#br0" timeOffset="72609.9165">17884 10048 1636,'0'0'0,"2"-14"0,5-19 0,-7 33 61,0 0-61,2-35 62,-4 9-62,2 26 59,0 0-59,-3-19 59,-1 7-59,4 12 34,0 0-34,-5-12 34,-4 9-34,9 3 10,0 0-10,-14 7 11,-7 13-11,21-20 8,0 0-8,-28 31 8,-8 16-8,36-47 7,0 0-7,-40 56 7,-6-5-7,46-51 7,0 0-7,-37 49 8,7-4-8,30-45 10,0 0-10,-21 36 11,5 1-11,16-37 18,0 0-18,-13 24 18,8-7-18,5-17 23,0 0-23,2 19 23,8 0-23,-10-19 24,0 0-24,16 24 25,14 1-25,-30-25 20,0 0-20,37 17 21,2-17-21,-39 0 17,0 0-17,37-9 17,0-3-17,-37 12 16,0 0-16,34-14 16,-8 2-16,-26 12 24,0 0-24,20-14 24,-8-5-24,-12 19 16,0 0-16,12-15 16,1 1-16,-13 14 12,0 0-12,9-16 13,-9-4-13,0 20 9,0 0-9,-4-19 9,-3 5-9,7 14 4,0 0-4,-11-11 5,-3 1-5,14 10 2,0 0-2,-10-7 2,1-2-2,9 9 0,0 0 0,0 0 1,-9-3-1,9 3 1,0 0-1,0 0 1,0 0-1,0 0 1,0 0-1,0 0 1,0-9-1,0 9 2,0 0-2,9-1 2,3-5-2,-12 6 3,0 0-3,16-5 4,2-2-4,-18 7 6,0 0-6,21-7 7,4 2-7,-25 5 9,0 0-9,22-3 10,-6-1-10,-16 4 9,0 0-9,14-2 10,-5 4-10,-9-2 5,0 0-5,9 4 6,-2 3-6,-7-7 3,0 0-3,7 12 4,-3 12-4,-4-24 2,0 0-2,2 24 3,1 2-3,-3-26 3,0 0-3,0 24 4,0-1-4,0-23 3,0 0-3,0 21 4,0-1-4,0-20 9,0 0-9,2 19 9,0-6-9,-2-13 6,0 0-6,1 12 6,3 0-6,-4-12 1,0 0-1,0 5 2,0-5-2,0 0-1848</inkml:trace>
  <inkml:trace contextRef="#ctx0" brushRef="#br0" timeOffset="73075.0242">18329 10091 1759,'0'0'0,"0"0"0,0 0 0,0 0 45,0 0-45,-7-9 45,7 9-45,0 0 68,0 0-68,-2-14 69,-5 1-69,7 13 35,0 0-35,-7-13 35,2 7-35,5 6 9,0 0-9,-9-2 9,-7 5-9,16-3 4,0 0-4,-21 11 5,-2 9-5,23-20 4,0 0-4,-27 28 4,5 3-4,22-31 4,0 0-4,-23 21 4,5-5-4,18-16 10,0 0-10,-16 15 10,4 2-10,12-17 13,0 0-13,-9 16 13,5-11-13,4-5 12,0 0-12,0 0 13,9 7-13,-9-7 17,0 0-17,13 4 18,9 1-18,-22-5 20,0 0-20,30 7 20,-1-2-20,-29-5 28,0 0-28,28 3 29,-5 1-29,-23-4 40,0 0-40,19 3 40,-1 2-40,-18-5 41,0 0-41,14 2 42,-3 3-42,-11-5 16,0 0-16,10 7 16,-5-1-16,-5-6 6,0 0-6,0 0 7,6 8-7,-6-8 2,0 0-2,0 9 3,-2-1-3,2-8 1,0 0-1,-9 9 1,-3 0-1,12-9 0,0 0 0,-18 5 0,-7 0 0,25-5 0,0 0 0,-22 0 0,6-3 0,0 1-1828</inkml:trace>
  <inkml:trace contextRef="#ctx0" brushRef="#br0" timeOffset="73375.8272">18638 9828 1670,'0'0'0,"0"0"0,0 0 0,0 0 23,0 0-23,0 0 23,-9 0-23,9 0 52,0 0-52,-7 9 52,-2 3-52,9-12 47,0 0-47,-18 19 47,-6 5-47,24-24 19,0 0-19,-25 36 20,11 11-20,14-47 22,0 0-22,-9 52 23,2 2-23,7-54 18,0 0-18,5 50 18,9-5-18,-14-45 29,0 0-29,20 36 29,-4-12-29,-16-24 24,0 0-24,22 24 24,14 4-24,-36-28 19,0 0-19,37 24 20,-5-13-20,-32-11 2,0 0-2,35 2 3,11-9-3,0 0-1578</inkml:trace>
  <inkml:trace contextRef="#ctx0" brushRef="#br0" timeOffset="73616.1464">19031 9812 1748,'0'0'0,"0"0"0,3 7 0,-3-7 7,0 0-7,2 11 8,0 4-8,-2-15 81,0 0-81,-2 19 81,-1 7-81,3-26 91,0 0-91,-2 31 92,2 13-92,0-44 51,0 0-51,0 46 51,0 3-51,0-49 39,0 0-39,2 43 40,-1-10-40,-1-33 20,0 0-20,2 29 21,0-3-21,-2-26 10,0 0-10,0 21 11,0-4-11,0-17 4,0 0-4,-2 12 5,-1-5-5,-1 0-1710</inkml:trace>
  <inkml:trace contextRef="#ctx0" brushRef="#br0" timeOffset="74187.1008">18946 10179 1435,'0'0'0,"0"0"0,-9-19 0,9 19 66,0 0-66,-5-17 66,5 1-66,0 16 83,0 0-83,4-21 83,10-3-83,-14 24 48,0 0-48,23-26 49,8 2-49,-31 24 24,0 0-24,34-24 24,0-2-24,-34 26 24,0 0-24,28-24 25,-9 8-25,-19 16 26,0 0-26,20-17 26,8-6-26,-28 23 29,0 0-29,23-17 29,-11 0-29,-12 17 25,0 0-25,9-14 26,-2-2-26,-7 16 20,0 0-20,5-17 20,-3 3-20,-2 14 28,0 0-28,0-10 28,0 1-28,0 9 38,0 0-38,0-7 38,0 7-38,0 0 40,0 0-40,-9-3 40,2 4-40,7-1 38,0 0-38,-7 6 38,0 6-38,7-12 22,0 0-22,-5 22 23,1 11-23,4-33 8,0 0-8,0 40 9,4 7-9,-4-47 2,0 0-2,5 48 3,2-3-3,-7-45 3,0 0-3,7 38 3,-2-5-3,-5-33 5,0 0-5,6 26 5,1-2-5,-7-24 8,0 0-8,5 23 9,-3-11-9,-2-12 8,0 0-8,0 8 8,0-8-8,0 0 7,0 0-7,-4 9 7,4-9-7,0 0 4,0 0-4,0 0 5,0 0-5,0 0 3,0 0-3,-7 2 3,7-2-3,0 0 3,0 0-3,-2-11 3,8-9-3,-6 20 2,0 0-2,9-35 2,3 2-2,-12 33 1,0 0-1,9-29 2,0 6-2,-9 23 1,0 0-1,7-14 1,0 4-1,-7 10 1,0 0-1,7-5 1,0 3-1,-7 2 1,0 0-1,17 5 1,10 13-1,-27-18 2,0 0-2,26 22 2,-8 2-2,-18-24 2,0 0-2,12 28 2,-1 1-2,-11-29 4,0 0-4,7 30 4,-2-8-4,-5-22 2,0 0-2,4 21 3,-1-5-3,-3-16 1,0 0-1,0 10 1,0-10-1,0 0-1893</inkml:trace>
  <inkml:trace contextRef="#ctx0" brushRef="#br0" timeOffset="74456.2107">19474 9715 1591,'0'0'0,"0"0"0,7 0 0,-7 0 75,0 0-75,7-3 75,-7 3-75,0 0 89,0 0-89,7 9 89,3 1-89,-10-10 66,0 0-66,16 21 67,5 5-67,-21-26 27,0 0-27,23 34 27,-1 8-27,-22-42 30,0 0-30,19 48 30,-1 15-30,-18-63 45,0 0-45,12 69 45,-7 0-45,-5-69 38,0 0-38,0 66 38,-7-4-38,7-62 18,0 0-18,-16 66 19,-15 3-19,31-69 9,0 0-9,-57 71 10,-22 2-10,1-1-1731</inkml:trace>
  <inkml:trace contextRef="#ctx0" brushRef="#br0" timeOffset="75437.0659">20088 10127 1334,'0'0'0,"0"0"0,0 0 0,0 0 58,0 0-58,7-8 59,-7 8-59,0 0 35,0 0-35,8-4 35,-1-3-35,0 2-1081</inkml:trace>
  <inkml:trace contextRef="#ctx0" brushRef="#br0" timeOffset="75657.4739">20179 10034 1267,'0'0'0,"0"0"0,0 0 0,0 0 7,0 0-7,0 0 7,0 0-7,0 0 38,0 0-38,0 0 38,0-7-38,0 7 43,0 0-43,0 0 44,-7-4-44,7 4 32,0 0-32,0 0 32,-9 0-32,9 0 28,0 0-28,0 0 29,-7 0-29,7 0 24,0 0-24,0 0 24,0 0-24,0 0 24,0 0-24,0 0 24,0 0-24,0 0 28,0 0-28,9-1 29,32-3-29,-41 4 30,0 0-30,53-7 30,10 6-30,-63 1 37,0 0-37,57 0 37,-13 0-37,-44 0 42,0 0-42,38-7 42,1-7-42,-39 14 35,0 0-35,32-14 36,-9 4-36,0-1-1446</inkml:trace>
  <inkml:trace contextRef="#ctx0" brushRef="#br0" timeOffset="75974.0847">20405 9792 1423,'0'0'0,"0"0"0,0 0 0,0 0 117,0 0-117,0 0 117,4-7-117,-4 7 83,0 0-83,7 3 83,7 2-83,-14-5 50,0 0-50,26 14 50,13 10-50,-39-24 18,0 0-18,41 30 19,-4-6-19,-37-24 29,0 0-29,38 28 29,10 6-29,-48-34 32,0 0-32,48 37 32,-3-3-32,-45-34 33,0 0-33,36 33 34,-12-2-34,-24-31 24,0 0-24,13 35 24,-10 1-24,-3-36 23,0 0-23,-14 35 23,-12-6-23,26-29 20,0 0-20,-37 31 20,-7-3-20,44-28 13,0 0-13,-43 28 13,6-6-13,0 1-1672</inkml:trace>
  <inkml:trace contextRef="#ctx0" brushRef="#br0" timeOffset="76229.1442">21051 9805 1535,'0'0'0,"0"0"0,0 0 0,0 0 66,0 0-66,5-10 66,-5 10-66,0 0 145,0 0-145,0 0 145,-7 2-145,7-2 77,0 0-77,-7 15 77,-2 10-77,9-25 37,0 0-37,-5 29 37,5 7-37,0-36 29,0 0-29,3 49 29,-1 13-29,-2-62 21,0 0-21,7 62 21,2-10-21,-9-52 11,0 0-11,9 38 11,-4-15-11,0 1-1671</inkml:trace>
  <inkml:trace contextRef="#ctx0" brushRef="#br0" timeOffset="76933.7147">21264 9897 1390,'0'0'0,"0"0"0,0 0 0,0 0 113,0 0-113,9 0 113,-7 7-113,-2-7 105,0 0-105,-4 24 105,-8 19-105,12-43 48,0 0-48,-11 47 49,2 2-49,9-49 16,0 0-16,-7 41 17,2-4-17,5-37 9,0 0-9,-4 31 9,3-14-9,1-17 5,0 0-5,0 12 6,0 0-6,0-12 5,0 0-5,0 9 6,0-9-6,0 0 8,0 0-8,0 10 9,0-10-9,0 0 8,0 0-8,0 0 9,-9-3-9,9 3 10,0 0-10,0 0 11,0-12-11,0 12 12,0 0-12,2-12 12,1-9-12,-3 21 15,0 0-15,11-33 15,8-7-15,-19 40 16,0 0-16,23-48 16,2-4-16,-25 52 16,0 0-16,19-42 16,-6 20-16,-13 22 22,0 0-22,8-12 23,1 6-23,-9 6 26,0 0-26,18 6 27,8 14-27,-26-20 29,0 0-29,25 32 29,-6 7-29,-19-39 14,0 0-14,16 42 15,-3 5-15,-13-47 8,0 0-8,8 39 9,-1-9-9,-7-30 2,0 0-2,6 24 3,-1-10-3,-5-14 0,0 0 0,5 12 1,-1-5-1,-4-7 0,0 0 0,0 0 0,0 0 0,0 0-1,0 0 1,9-5 0,-1-9 0,-8 14-3,0 0 3,11-24-3,1-13 3,-12 37-7,0 0 7,15-38-7,-3-5 7,-12 43-10,0 0 10,14-47-10,0-3 10,-14 50-11,0 0 11,12-45-10,-4 17 10,-8 28-11,0 0 11,7-15-10,-4 6 10,-3 9-5,0 0 5,0 0-4,9 4 4,-9-4-1,0 0 1,3 19-1,4 19 1,-7-38 0,0 0 0,9 45 0,0 3 0,-9-48 1,0 0-1,11 40 2,-1-16-2,-10-24 4,0 0-4,11 16 4,1-4-4,-12-12 8,0 0-8,11 10 8,-11-10-8,0 0 16,0 0-16,9 7 17,-9-7-17,0 0 20,0 0-20,8-2 20,1-4-20,-9 6 27,0 0-27,16-14 28,5-17-28,-21 31 30,0 0-30,21-40 30,-3-14-30,-18 54 9,0 0-9,14-55 10,0 6-10,0 3-1828</inkml:trace>
  <inkml:trace contextRef="#ctx0" brushRef="#br0" timeOffset="78029.7717">21903 9994 1435,'0'0'0,"0"12"0,0 18 0,0-30 44,0 0-44,1 38 44,5-2-44,-6-36 73,0 0-73,7 26 73,-6-7-73,-1-19 51,0 0-51,4 10 51,-4-10-51,0 0 25,0 0-25,11 0 26,13-17-26,-24 17 15,0 0-15,25-26 15,0-12-15,-25 38 14,0 0-14,23-45 14,-4-5-14,-19 50 14,0 0-14,21-52 14,-9 7-14,-12 45 22,0 0-22,9-31 23,-5 8-23,-4 23 29,0 0-29,0-14 30,-2 2-30,2 12 34,0 0-34,-7 0 35,-9 7-35,16-7 37,0 0-37,-23 21 38,2 12-38,21-33 36,0 0-36,-16 36 36,6 9-36,10-45 29,0 0-29,-6 45 29,8-5-29,-2-40 17,0 0-17,5 33 18,1-5-18,-6-28 10,0 0-10,5 20 11,0-11-11,-5-9 10,0 0-10,13 2 11,11-4-11,-24 2 5,0 0-5,32-2 6,2-6-6,-34 8 6,0 0-6,31-11 7,-6-3-7,-25 14 9,0 0-9,23-15 10,0-9-10,-23 24 11,0 0-11,19-30 11,-5-8-11,-14 38 21,0 0-21,9-38 21,-5 3-21,-4 35 21,0 0-21,-2-27 21,-3 1-21,5 26 18,0 0-18,-6-19 18,1 7-18,5 12 7,0 0-7,-2-9 8,2 9-8,0 0 4,0 0-4,0 0 4,0 0-4,0 0 1,0 0-1,0 0 2,0 0-2,0 0 0,0 0 0,11-2 1,1 11-1,-12-9 0,0 0 0,20 10 0,1 1 0,-21-11 0,0 0 0,23 5 0,0-2 0,-23-3 0,0 0 0,23 4 0,-4-1 0,-19-3 0,0 0 0,16 5 0,-4 4 0,-12-9 0,0 0 0,5 14 0,-5 10 0,0-24-1,0 0 1,-5 31 0,-4 6 0,9-37-3,0 0 3,-7 34-2,6-8 2,1-26-8,0 0 8,-2 23-7,-2-9 7,4-14-13,0 0 13,-2 12-12,8-2 12,-6-10-11,0 0 11,0 0-11,10 7 11,-10-7-11,0 0 11,20-5-10,17-9 10,-37 14-7,0 0 7,46-23-7,-4-3 7,-42 26-2,0 0 2,39-32-2,-14-7 2,-25 39-1,0 0 1,21-38 0,-4-1 0,-17 39 0,0 0 0,13-33 0,-10 5 0,-3 28 1,0 0-1,0-21 1,2 9-1,-2 12 2,0 0-2,2-10 2,-2 3-2,0 7 3,0 0-3,0 0 3,0 0-3,0 0 1,0 0-1,-2 10 2,5 4-2,-3-14 0,0 0 0,6 17 1,1 2-1,-7-19 0,0 0 0,9 21 1,-1 0-1,-8-21 0,0 0 0,11 24 0,0 13 0,-11-37 0,0 0 0,8 32 0,-2 0 0,-6-32 0,0 0 0,3 27 0,-4-1 0,1-26 0,0 0 0,-6 23 0,-6-6 0,12-17 0,0 0 0,-16 16 0,0-3 0,16-13 0,0 0 0,-12 7 0,1-7 0,11 0 0,0 0 0,-9 0 0,9 0 0,0 0 0,0 0 0,-8-5 0,6-7 0,2 12 0,0 0 0,3-19 0,10-14 0,-13 33 0,0 0 0,19-38 0,2-7 0,-21 45 0,0 0 0,25-45 0,0 7 0,-25 38 0,0 0 0,24-31 1,1 7-1,-25 24 2,0 0-2,19-21 2,-10 10-2,-9 11 4,0 0-4,0 0 5,9-5-5,-9 5 6,0 0-6,0 0 6,11 16-6,-11-16 2,0 0-2,8 21 2,1 8-2,-9-29 0,0 0 0,4 36 0,-2 4 0,-2-40 0,0 0 0,1 35 0,5-11 0,-6-24-1,0 0 1,3 19-1,-3-5 1,0-14-3,0 0 3,0 9-3,0-9 3,0 0-1820</inkml:trace>
  <inkml:trace contextRef="#ctx0" brushRef="#br0" timeOffset="78166.8492">22887 9634 1468,'0'0'0,"0"0"0,0 0 0,0 0 53,0 0-53,-5-9 54,5 9-54,0 0 72,0 0-72,-11 12 72,2 8-72,9-20 44,0 0-44,-5 22 45,5-3-45,0 0-1296</inkml:trace>
  <inkml:trace contextRef="#ctx0" brushRef="#br0" timeOffset="78751.0274">22917 9785 1166,'0'0'0,"7"3"0,9-1 0,-16-2 10,0 0-10,14 2 10,-5-2-10,-9 0 51,0 0-51,7 0 52,0 0-52,-7 0 70,0 0-70,12 0 71,6 1-71,-18-1 55,0 0-55,19 9 56,1 10-56,-20-19 45,0 0-45,17 24 46,-4 4-46,-13-28 36,0 0-36,10 24 37,-5-7-37,-5-17 23,0 0-23,6 12 24,1-3-24,-7-9 9,0 0-9,7 5 9,0 1-9,-7-6 6,0 0-6,0 0 6,10 0-6,-10 0 18,0 0-18,8 0 18,-1 0-18,-7 0 37,0 0-37,7-4 38,-2-1-38,-5 5 42,0 0-42,5-9 42,-1-1-42,-4 10 34,0 0-34,1-12 35,-1-4-35,0 16 30,0 0-30,0-14 31,4 0-31,-4 14 25,0 0-25,5-12 25,6-1-25,-11 13 19,0 0-19,14-13 19,-3 1-19,-11 12 16,0 0-16,10-10 16,-3 8-16,-7 2 13,0 0-13,7-3 13,2 3-13,-9 0 11,0 0-11,12 3 12,8 4-12,-20-7 16,0 0-16,23 14 16,-2 7-16,-21-21 16,0 0-16,16 22 17,-7-1-17,-9-21 9,0 0-9,3 16 10,-5-3-10,2-13 4,0 0-4,-3 11 4,-1-3-4,4-8 0,0 0 0,-3 7 1,3-7-1,0 0-1,0 0 1,0 0 0,-7 2 0,7-2-3,0 0 3,0 0-2,-4-7 2,4 7-5,0 0 5,0 0-4,4-14 4,-4 14-6,0 0 6,9-12-5,8-7 5,-17 19-2,0 0 2,27-24-2,6-5 2,-33 29 0,0 0 0,32-25 0,-2 6 0,-30 19 1,0 0-1,25-12 1,-6 3-1,-19 9 4,0 0-4,18-5 5,-8 4-5,-10 1 9,0 0-9,16 5 9,7 12-9,-23-17 13,0 0-13,21 21 14,-5 7-14,-16-28 17,0 0-17,14 29 17,-3-3-17,-11-26 20,0 0-20,7 31 20,-4 9-20,1 0-1792</inkml:trace>
  <inkml:trace contextRef="#ctx0" brushRef="#br0" timeOffset="81874.4707">22234 10883 606,'0'0'0,"0"0"0,7 23 0,-7-23 334,0 0-334,6 17 335,-3-1-335,-3-16 26,0 0-26,2 9 26,1-3-26,-3-6 23,0 0-23,0 0 24,7 6-24,-7-6 10,0 0-10,7 0 10,8-4-10,-15 4 22,0 0-22,21-12 23,3-9-23,-24 21 46,0 0-46,27-31 46,-2-5-46,-25 36 62,0 0-62,28-42 63,-5-1-63,-23 43 67,0 0-67,21-42 67,-2-3-67,-19 45 74,0 0-74,18-48 75,-2-6-75,-16 54 60,0 0-60,12-60 61,-3-4-61,-9 64 48,0 0-48,7-59 48,-5 17-48,-2 42 34,0 0-34,-2-29 35,0 10-35,2 19 32,0 0-32,-3-9 33,-4 8-33,7 1 26,0 0-26,-11 10 27,-5 14-27,16-24 16,0 0-16,-14 40 16,2 17-16,12-57 19,0 0-19,-7 61 19,3-1-19,4-60 16,0 0-16,4 57 16,8-5-16,-12-52 10,0 0-10,16 49 11,0-8-11,-16-41 6,0 0-6,24 45 7,12 2-7,-36-47 3,0 0-3,39 36 3,-6-10-3,-33-26 1,0 0-1,35 19 2,4-10-2,-39-9 1,0 0-1,41 0 1,-2-9-1,-39 9 2,0 0-2,40-20 2,2-13-2,-42 33 3,0 0-3,39-32 4,0 0-4,-39 32 4,0 0-4,39-35 5,0-1-5,-39 36 2,0 0-2,33-35 3,-10 4-3,-23 31 2,0 0-2,11-30 2,-6 3-2,-5 27 1,0 0-1,-2-28 1,-7 13-1,9 15 3,0 0-3,-19-4 4,-11 14-4,30-10 2,0 0-2,-35 14 3,1 9-3,34-23 2,0 0-2,-37 26 2,4 5-2,33-31 2,0 0-2,-27 33 3,11 0-3,16-33 1,0 0-1,-14 27 2,9-4-2,5-23 1,0 0-1,-2 17 2,-1-1-2,3-16 4,0 0-4,0 8 4,3 4-4,-3-12 1,0 0-1,4 6 2,-4-6-2,0 0 3,0 0-3,17-2 3,6-7-3,-23 9 4,0 0-4,28-14 5,8-3-5,-36 17 3,0 0-3,35-19 3,-1 2-3,-34 17 0,0 0 0,31-24 1,-4-1-1,-27 25 0,0 0 0,19-24 0,-8 10 0,-11 14-1,0 0 1,5-10-1,-5 10 1,0 0-4,0 0 4,9-7-3,-9 7 3,0 0-5,0 0 5,2 7-4,-1 3 4,-1-10-6,0 0 6,4 19-5,-1 16 5,-3-35-5,0 0 5,6 29-5,4-8 5,-10-21-4,0 0 4,11 14-3,3-5 3,-14-9-3,0 0 3,12 8-2,-3-4 2,-9-4-1,0 0 1,14 1 0,13-6 0,-27 5-1,0 0 1,28-8 0,0-8 0,-28 16-2,0 0 2,27-17-1,-4-2 1,-23 19 0,0 0 0,21-21 1,-2 0-1,-19 21 3,0 0-3,18-22 3,-2-4-3,-16 26 7,0 0-7,10-25 8,1 10-8,-11 15 9,0 0-9,7-17 10,-2-2-10,-5 19 8,0 0-8,4-16 9,-4 9-9,0 7 7,0 0-7,0 0 7,-13 12-7,13-12 5,0 0-5,-10 17 6,1 8-6,9-25 4,0 0-4,-2 24 5,2-2-5,0-22 2,0 0-2,5 19 3,4-5-3,-9-14 2,0 0-2,13 14 2,3-3-2,-16-11 2,0 0-2,15 6 2,3-2-2,-18-4 3,0 0-3,19 0 3,6 0-3,-25 0 4,0 0-4,27-7 4,-1-2-4,-26 9 7,0 0-7,27-15 7,-3-3-7,-24 18 11,0 0-11,20-20 11,-8 4-11,-12 16 11,0 0-11,9-19 12,-6-7-12,-3 26 13,0 0-13,4-28 13,-1 4-13,-3 24 4,0 0-4,4-21 4,-2 6-4,-2 15 0,0 0 0,0-11 1,0 11-1,0 0-1,0 0 1,0 0-1,0 16 1,0-16-6,0 0 6,0 26-6,-2 12 6,2-38-8,0 0 8,-4 42-8,4 4 8,0-46-11,0 0 11,2 54-11,0 10 11,-2-64-11,0 0 11,3 69-10,4 2 10,-7-71-9,0 0 9,9 73-8,-2-7 8,-7-66-10,0 0 10,4 55-10,-6-8 10,2-47-10,0 0 10,-5 43-9,-2 2 9,7-45-11,0 0 11,-7 40-10,0-14 10,7-26-14,0 0 14,-9 17-13,-2-5 13,11-12-15,0 0 15,-17 7-15,-6-9 15,23 2-9,0 0 9,-25-5-8,-3-7 8,28 12-5,0 0 5,-32-19-4,-1-12 4,33 31-3,0 0 3,-29-36-2,13-4 2,16 40-2,0 0 2,-7-42-1,11-1 1,-4 43-1,0 0 1,16-47-1,17-17 1,-33 64-2,0 0 2,39-69-1,3-12 1,-42 81-1,0 0 1,41-73-1,-2 9 1,-39 64-2,0 0 2,40-61-1,1 4 1,-41 57-2,0 0 2,40-60-1,-1-3 1,-39 63-2,0 0 2,34-57-1,-6 16 1,-28 41-1,0 0 1,19-31-1,-10 13 1,-9 18 0,0 0 0,0-12 0,-7 2 0,7 10 3,0 0-3,-17-2 3,-13 11-3,30-9 9,0 0-9,-34 22 9,-1 15-9,35-37 4,0 0-4,-32 45 5,7 3-5,25-48 0,0 0 0,-17 48 1,8-3-1,9-45 0,0 0 0,-4 37 0,6-6 0,-2-31-1,0 0 1,4 26-1,1-11 1,-5-15-2,0 0 2,12 14-1,11 0 1,-23-14-2,0 0 2,32 12-1,7-3 1,-39-9 0,0 0 0,46 5 0,8-5 0,-54 0 3,0 0-3,53-3 3,-7 1-3,-46 2 9,0 0-9,37-7 10,-9 2-10,-28 5 15,0 0-15,29-12 16,4-11-16,-33 23 17,0 0-17,30-26 17,-12-5-17,-18 31 10,0 0-10,10-33 10,-10-5-10,0 38 7,0 0-7,-5-36 8,-4 6-8,9 30 2,0 0-2,-9-26 3,2-3-3,7 29 2,0 0-2,-5-22 2,0 9-2,5 13 0,0 0 0,-4-7 1,4 7-1,0 0 0,0 0 0,0 0 0,0 0 0,0 0 0,0 0 0,0 0 0,0 0 0,0 0 0,0 0 0,0 0 0,7 0 0,-7 0-1,0 0 1,14 0 0,8 0 0,-22 0-1,0 0 1,26 0-1,-1 0 1,-25 0-1,0 0 1,21-1 0,-5 1 0,-16 0-2,0 0 2,14-5-1,-2 1 1,-12 4 0,0 0 0,13-3 0,2-6 0,-15 9 0,0 0 0,15-7 0,-8 5 0,-7 2 0,0 0 0,0 0 1,8-5-1,-8 5 2,0 0-2,0 0 3,0 0-3,0 0 4,0 0-4,0-7 5,0 7-5,0 0 2,0 0-2,-7-2 2,7 2-2,0 0 4,0 0-4,-3 20 4,5 5-4,-2-25 3,0 0-3,1 47 4,-1 10-4,0-57 5,0 0-5,0 61 6,0-2-6,0-59 8,0 0-8,0 53 9,0-1-9,0-52 11,0 0-11,-3 57 11,-8 4-11,11-61 8,0 0-8,-17 61 8,-8-4-8,0-4-1990</inkml:trace>
  <inkml:trace contextRef="#ctx0" brushRef="#br0" timeOffset="97083.7175">9483 9902 919,'0'0'0,"0"0"0,0 0 0,0 0 0,0 0 0,0 0 0,0 0 0,0 0-630</inkml:trace>
  <inkml:trace contextRef="#ctx0" brushRef="#br0" timeOffset="97623.2619">9322 9849 785,'0'0'0,"0"0"0,-21-11 0,21 11 53,0 0-53,-14-7 53,5 0-53,9 7 161,0 0-161,-8-7 162,-1 2-162,9 5 90,0 0-90,-11-10 91,1-2-91,10 12 72,0 0-72,-7-11 72,7 11-72,0 0 62,0 0-62,-4-10 63,4 5-63,0 5 50,0 0-50,0 0 50,9-12-50,-9 12 42,0 0-42,9-5 43,8 3-43,-17 2 29,0 0-29,25 2 29,5 3-29,-30-5 17,0 0-17,33 5 17,1-2-17,-34-3 10,0 0-10,37 4 10,4-1-10,-41-3 5,0 0-5,40 5 5,-3 4-5,-37-9 3,0 0-3,30 9 4,-14-4-4,-16-5 0,0 0 0,9 7 1,-6 3-1,-3-10 0,0 0 0,-1 7 0,-6 4 0,7-11-2,0 0 2,-18 12-1,-14 3 1,32-15-4,0 0 4,-33 16-3,6-11 3,27-5-11,0 0 11,-23 3-10,7 1 10,16-4-4,0 0 4,-15-4-3,-7-2 3,22 6 0,0 0 0,-14-9 1,2-3-1,12 12 11,0 0-11,-2-23 11,2-13-11,0 36 20,0 0-20,9-43 20,5-9-20,-14 52 27,0 0-27,23-49 27,5 11-27,-28 38 29,0 0-29,39-31 30,3 7-30,-42 24 23,0 0-23,48-12 23,0 24-23,-48-12 20,0 0-20,40 17 21,-8 7-21,-32-24 13,0 0-13,21 32 13,-16 4-13,-5-36 8,0 0-8,-1 36 8,-12-12-8,13-24 4,0 0-4,-23 20 5,-17 2-5,40-22 2,0 0-2,-50 19 3,1-7-3,49-12 1,0 0-1,-41 4 2,13-8-2,28 4 1,0 0-1,-17-21 1,17-24-1,-4 2-1639</inkml:trace>
  <inkml:trace contextRef="#ctx0" brushRef="#br0" timeOffset="98899.1142">21966 8224 1323,'0'0'0,"0"0"0,0 0 0,0 0 31,0 0-31,-7-26 32,7 26-32,0 0 40,0 0-40,2-6 41,-2 6-41,0 0 19,0 0-19,0 0 20,0 0-20,0 0 2,0 0-2,0 0 2,10 0-2,-10 0 1,0 0-1,9 9 1,2 8-1,-11-17 0,0 0 0,12 28 1,4 7-1,-16-35 1,0 0-1,18 38 2,-1 2-2,-17-40 5,0 0-5,16 32 6,-5-11-6,-11-21 19,0 0-19,9 14 19,-4-4-19,-5-10 26,0 0-26,12 7 27,8-3-27,-20-4 39,0 0-39,30 0 40,14-11-40,-44 11 41,0 0-41,51-22 41,7-25-41,-58 47 41,0 0-41,62-66 41,5-13-41,-67 79 38,0 0-38,70-78 38,1 2-38,-71 76 38,0 0-38,69-73 39,-2 4-39,-67 69 18,0 0-18,60-66 18,-11 23-18,0-2-1478</inkml:trace>
  <inkml:trace contextRef="#ctx0" brushRef="#br0" timeOffset="100057.4314">24211 8087 651,'0'0'0,"0"0"0,0 0 0,0 0-429</inkml:trace>
  <inkml:trace contextRef="#ctx0" brushRef="#br0" timeOffset="100371.2287">24199 8135 841,'0'0'0,"0"0"0,0 0 0,0 0 13,0 0-13,0 0 13,0 0-13,0 0 22,0 0-22,0 0 22,0 0-22,0 0 49,0 0-49,0 0 49,0 0-49,0 0 79,0 0-79,0 0 79,0 0-79,0 0 89,0 0-89,5 11 89,-1 1-89,-4-12 73,0 0-73,5 22 74,4 15-74,-9-37 61,0 0-61,11 41 62,-3 2-62,-8-43 35,0 0-35,8 30 35,-3-11-35,-5-19 24,0 0-24,3 12 25,-1-3-25,-2-9 8,0 0-8,0 0 8,7 3-8,-7-3 3,0 0-3,0 0 3,7 0-3,-7 0 1,0 0-1,11-12 1,12-16-1,-23 28 2,0 0-2,33-39 2,10-12-2,-43 51 4,0 0-4,45-52 4,5-3-4,-50 55 9,0 0-9,51-59 9,-2-3-9,-49 62 20,0 0-20,52-71 20,2-9-20,-1-1-1311</inkml:trace>
  <inkml:trace contextRef="#ctx0" brushRef="#br0" timeOffset="120582.0597">15198 11190 595,'0'0'0,"0"0"0,0 0 0,0 0 78,0 0-78,0 0 79,0 0-79,0 0 129,0 0-129,0 0 129,0 0-129,0 0 77,0 0-77,0 0 77,0 0-77,0 0 66,0 0-66,0 0 67,0 0-67,0 0 41,0 0-41,0 0 41,0 0-41,0 0 27,0 0-27,0 0 28,-19-4-28,19 4 20,0 0-20,0 0 21,0 0-21,0 0 18,0 0-18,0 0 18,-2 7-18,2-7 14,0 0-14,0 0 15,0 0-15,0 0 11,0 0-11,0 0 11,0 9-11,0-9 11,0 0-11,0 0 12,0 0-12,0 0 14,0 0-14,0 0 14,0 0-14,0 0 19,0 0-19,0 0 19,0 0-19,0 0 24,0 0-24,0 0 24,0 0-24,0 0-1215</inkml:trace>
  <inkml:trace contextRef="#ctx0" brushRef="#br0" timeOffset="121166.9096">18440 10851 673,'0'0'0,"0"0"0,-2 12 0,1 0-445</inkml:trace>
  <inkml:trace contextRef="#ctx0" brushRef="#br0" timeOffset="122186.7227">18454 10883 886,'0'0'0,"0"0"0,0 0 0,0 0 49,0 0-49,0 0 49,0 0-49,0 0 91,0 0-91,0 0 92,-9 4-92,9-4 73,0 0-73,0 0 74,-5 5-74,5-5 38,0 0-38,0 0 39,-7-2-39,7 2 31,0 0-31,0 0 31,0 0-31,0 0 22,0 0-22,0 0 23,-7-7-23,7 7 17,0 0-17,0 0 17,0 0-17,0 0 12,0 0-12,0 0 13,0 0-13,0 0 8,0 0-8,0 0 8,0 0-8,0 0 2,0 0-2,0 0 3,0 0-3,0 0 0,0 0 0,0 0 0,0 0 0,0 0-14,0 0 14,0 0-14,0 0 14,0 0-43,0 0 43,0 0-43,0 0 43,0 0-60,0 0 60,0 0-60,0 0 60,0 0-32,0 0 32,0 0-31,0 0 31,0 0-19,0 0 19,0 0-19,0 0 19,0 0-13,0 0 13,0 0-12,0 0 12,0 0-12,0 0 12,0 0-11,0 0 11,0 0-12,0 0 12,0 0-12,-4-8 12,4 8-11,0 0 11,2-7-11,-2 7 11,0 0-16,0 0 16,0-5-16,0 5 16,0 0-17,0 0 17,0 0-16,0 0 16,0 0-15,0 0 15,0 0-15,0 0 15,0 0-12,0 0 12,5-9-11,-5 9 11,0 0-11,0 0 11,0 0-10,0 0 10,0 0-4,0 0 4,8-7-3,-8 7 3,0 0 0,0 0 0,0 0 1,0 0-1,0 0 9,0 0-9,3-5 9,-3 5-9,0 0 24,0 0-24,0 0 24,0 0-24,0 0 30,0 0-30,0 0 31,0 0-31,0 0 30,0 0-30,0 0 30,0 0-30,0 0 12,0 0-12,0 0 13,0 0-13,0 0 5,0 0-5,0 0 5,0 0-5,0 0 1,0 0-1,0 0 2,0 0-2,0 0 1,0 0-1,0 0 1,0 0-1,0 0 5,0 0-5,0 0 5,0 0-5,0 0 11,0 0-11,0 0 11,0 0-11,0 0 16,0 0-16,0 0 16,0 0-16,0 0 17,0 0-17,0 0 17,0 0-17,0 0 12,0 0-12,0 0 12,9 0-12,-9 0 6,0 0-6,0 0 6,0 0-6,0 0 1,0 0-1,0 0 1,0 0-1,0 0-2,0 0 2,0 0-1,0 0 1,0 0-9,0 0 9,0 0-9,0 0 9,0 0-18,0 0 18,0 0-17,0 0 17,0 0-10,0 0 10,0 0-10,0 0 10,0 0-6,0 0 6,5 0-5,-5 0 5,0 0-3,0 0 3,0 0-3,0 0 3,0 0-2,0 0 2,0 0-1,0 0 1,0 0-1,0 0 1,0 0 0,0 0 0,0 0 0,0 0 0,0 0 0,0 0 0,0 0 1,0 0-1,0 0 1,0 0-1,0 0 5,0 0-5,0 0 6,0 0-6,0 0 8,0 0-8,7-7 9,-7 7-9,0 0 11,0 0-11,0 0 12,0 0-12,0 0 11,0 0-11,0 0 12,0 0-12,0 0 12,0 0-12,0 0 13,0 0-13,0 0 13,0 0-13,0 0 14,0 0-14,0 0 10,0 0-10,7 0 11,-7 0-11,0 0 8,0 0-8,0 0 9,0 0-9,0 0 8,0 0-8,0 0 8,0 0-8,0 0 7,0 0-7,0 0 8,0 0-8,0 0 6,0 0-6,0 0 6,0 0-6,0 0 2,0 0-2,0 0 3,0 0-3,0 0-1053</inkml:trace>
  <inkml:trace contextRef="#ctx0" brushRef="#br0" timeOffset="122910.8174">18295 11015 1143,'0'0'0,"0"0"0,2 9 0,-2-9 0,0 0 0,0 0 1,0 0-1,0 0-798</inkml:trace>
  <inkml:trace contextRef="#ctx0" brushRef="#br0" timeOffset="122998.8755">18308 11024 751,'0'0'0,"0"0"0,0 0 0,0 0 2,0 0-2,0 0 2,0 0-2,0 0 3,0 0-3,0 0 4,0 0-4,0 0-512</inkml:trace>
  <inkml:trace contextRef="#ctx0" brushRef="#br0" timeOffset="159543.5781">12813 11529 998,'0'0'0,"0"0"0,0 0 0,0 0 25,0 0-25,0 0 26,0 0-26,0 0 45,0 0-45,0 0 46,0 0-46,0 0 6,0 0-6,0 0 7,0 0-7,0 0-805</inkml:trace>
  <inkml:trace contextRef="#ctx0" brushRef="#br0" timeOffset="168416.81">22262 17714 942,'0'0'0,"0"0"0,0 0 0,0 0 46,0 0-46,22 2 46,-22-2-46,0 0 69,0 0-69,7 7 69,-7-7-69,0 0 21,0 0-21,0 0 21,5 7-21,-5-7 11,0 0-11,0 0 12,0 0-12,0 0 7,0 0-7,-11 5 8,11-5-8,0 0 5,0 0-5,-7 3 6,7-3-6,0 0-888</inkml:trace>
  <inkml:trace contextRef="#ctx0" brushRef="#br0" timeOffset="169017.8728">12819 11865 964,'0'0'0,"0"0"0,0 0 0,0 0 10,0 0-10,0 0 10,8-7-10,-8 7 15,0 0-15,0 0 15,0 0-15,0 0-701</inkml:trace>
  <inkml:trace contextRef="#ctx0" brushRef="#br0" timeOffset="173612.0134">20433 15315 751,'0'0'0,"0"0"0,0 0 0,0 0 3,0 0-3,6 7 3,-6-7-3,0 0 17,0 0-17,0 0 17,0 0-17,0 0 13,0 0-13,0 0 14,0 0-14,0 0 7,0 0-7,0 7 7,0-7-7,0 0 6,0 0-6,0 0 6,0 0-6,0 0 4,0 0-4,0 0 5,0 0-5,0 0 5,0 0-5,0 0 5,0 0-5,0 0 6,0 0-6,0 0 7,0 0-7,0 0 10,0 0-10,0 0 10,0 0-10,0 0 12,0 0-12,0 0 12,0 0-12,0 0 13,0 0-13,0 0 14,0 0-14,0 0 14,0 0-14,0 0 15,0 0-15,0 0 15,0 0-15,0 0 15,0 0-15,0 0 15,0 0-15,0 0 16,0 0-16,0 0 12,0 0-12,0 0 12,0 0-12,0 0 10,0 0-10,0 0 11,0 0-11,0 0 10,0 0-10,0 0 10,0 0-10,0 0 14,0 0-14,0 0 14,3 7-14,-3-7 19,0 0-19,0 0 20,0 0-20,0 0 24,0 0-24,0 0 24,0 7-24,0-7 36,0 0-36,0 0 36,0 0-36,0 0 42,0 0-42,0 0 42,7 7-42,-7-7 33,0 0-33,0 0 33,0 0-33,0 0 33,0 0-33,0 0 33,0 7-33,0-7 24,0 0-24,0 0 24,0 7-24,0-7 16,0 0-16,0 0 17,0 0-17,0 0 12,0 0-12,0 0 12,7 7-12,-7-7 7,0 0-7,0 0 7,0 0-7,0 0 4,0 0-4,0 0 5,0 7-5,0-7 5,0 0-5,0 0 6,0 0-6,0 0 3,0 0-3,0 0 4,7 7-4,-7-7 2,0 0-2,0 0 2,0 0-2,0 0 1,0 0-1,0 0 1,7 7-1,0 0-1183</inkml:trace>
  <inkml:trace contextRef="#ctx0" brushRef="#br0" timeOffset="174228.2109">20370 13981 841,'0'0'0,"0"0"0,7 5 0,0 1-571</inkml:trace>
  <inkml:trace contextRef="#ctx0" brushRef="#br0" timeOffset="174872.1429">20370 13981 684,'0'0'0,"0"0"0,0 0 0,0 0 15,0 0-15,7 7 15,-7-7-15,0 0 23,0 0-23,0 0 23,0 0-23,0 0 11,0 0-11,-6 9 11,6-9-11,0 0 4,0 0-4,0 0 4,0 5-4,0-5 3,0 0-3,0 0 3,0 7-3,0-7 3,0 0-3,0 0 3,0 0-3,0 0 11,0 0-11,6 7 12,-6-7-12,0 0 27,0 0-27,0 0 28,0 0-28,0 0 38,0 0-38,2 7 39,-2-7-39,0 0 42,0 0-42,0 0 42,0 10-42,0-10 38,0 0-38,0 0 39,0 0-39,0 0 33,0 0-33,0 0 33,7 5-33,-7-5 24,0 0-24,0 0 25,0 0-25,0 0 14,0 0-14,0 0 15,3 7-15,-3-7 7,0 0-7,0 0 8,4 5-8,-4-5 2,0 0-2,0 0 3,0 7-3,0-7 0,0 0 0,0 0 0,0 0 0,0 0-1,0 0 1,0 0 0,7 7 0,-7-7-2,0 0 2,0 0-2,0 0 2,0 0-4,0 0 4,0 0-4,0 7 4,0-7-7,0 0 7,0 0-6,0 0 6,0 0-7,0 0 7,0 0-6,0 7 6,0-7-6,0 0 6,0 0-5,0 0 5,0 0-3,0 0 3,0 0-2,0 0 2,0 0-1,0 0 1,0 0 0,0 0 0,0 0 0,0 0 0,0 0 0,0 0 0,0 0 2,0 0-2,0 0 2,9 5-2,-9-5 5,0 0-5,0 0 6,0 0-6,0 0 8,0 0-8,0 0 9,0 0-9,0 0 11,0 0-11,0 7 11,0-7-11,0 0 12,0 0-12,0 0 13,0 0-13,0 0 11,0 0-11,3 7 12,-3-7-12,0 0 11,0 0-11,0 0 11,0 0-11,0 0 10,0 0-10,7 9 10,-7-9-10,0 0 17,0 0-17,0 0 17,0 0-17,0 0 17,0 0-17,4 5 18,-4-5-18,0 0 17,0 0-17,0 0 18,0 0-18,0 0 13,0 0-13,7 7 14,-7-7-14,0 0 8,0 0-8,0 0 9,0 0-9,0 0 3,0 0-3,9 5 4,-9-5-4,0 0-1084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2-08-28T14:25:32.0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7527 4783 886,'0'0'0,"0"0"0,0 0 0,0 0 90,0 0-90,0 0 90,0 0-90,0 0 126,0 0-126,0 0 127,0 0-127,0 0 35,0 0-35,0 0 36,0 0-36,0 0 5,0 0-5,0 0 6,-5-21-6,5 21 1,0 0-1,0 0 2,1-6-2,-1 6 0,0 0 0,0 0 1,0-13-1,0 13 0,0 0 0,0-5 0,0-10 0,0 15 6,0 0-6,0-12 7,0 3-7,0 9 25,0 0-25,0 0 25,0-12-25,0 12 38,0 0-38,0 0 39,0 0-39,0 0 40,0 0-40,-8-4 40,8 4-40,0 0 34,0 0-34,0 0 35,-8 4-35,8-4 25,0 0-25,6 5 25,3 4-25,-9-9 21,0 0-21,17 10 22,15-1-22,-32-9 19,0 0-19,41 3 19,4-3-19,-45 0 8,0 0-8,59 0 9,8 0-9,-67 0 3,0 0-3,68-3 4,-4-1-4,-64 4 2,0 0-2,62-5 2,6-2-2,-68 7 0,0 0 0,67-12 0,8 0 0,-75 12 0,0 0 0,70-12 0,-10 7 0,-60 5 0,0 0 0,49-4 1,-4 4-1,-45 0 4,0 0-4,31 0 5,-6-3-5,-25 3 4,0 0-4,21 0 5,-10 0-5,-11 0 11,0 0-11,9 3 11,-2 9-11,-7-12 15,0 0-15,5 12 15,-5-12-15,0 0 8,0 0-8,3 9 8,-11-9-8,8 0 4,0 0-4,-13 0 4,-10 3-4,23-3 0,0 0 0,-28 4 1,-2 1-1,30-5 0,0 0 0,-35 0 0,-7-3 0,42 3-2,0 0 2,-46-2-1,-4 2 1,50 0-1,0 0 1,-53 0-1,4 0 1,49 0-1,0 0 1,-42 0 0,1 0 0,41 0 0,0 0 0,-35 2 0,0 5 0,35-7 0,0 0 0,-29 3 0,3-3 0,26 0-1,0 0 1,-27 0-1,1 5 1,26-5-2,0 0 2,-25 0-1,2 0 1,23 0-3,0 0 3,-23 4-2,7-1 2,16-3-1,0 0 1,-15 2-1,-1 5 1,16-7 0,0 0 0,-16 5 0,4 2 0,12-7 0,0 0 0,-9 9 1,-4-3-1,13-6 2,0 0-2,-7 9 2,4 3-2,3-12 3,0 0-3,0 12 4,3 4-4,-3-16 5,0 0-5,11 17 6,3-8-6,-14-9 5,0 0-5,21 7 6,4 1-6,-25-8 5,0 0-5,26 7 6,10-5-6,-36-2 6,0 0-6,37 0 6,7 0-6,-44 0 5,0 0-5,44-2 6,3 1-6,-47 1 3,0 0-3,53-6 4,6-2-4,-59 8 2,0 0-2,63-12 2,4 3-2,-67 9-1,0 0 1,65-3 0,-6 4 0,-59-1-6,0 0 6,58 2-6,-5-2 6,-53 0-3,0 0 3,54 0-3,1 0 3,-55 0-2,0 0 2,49 0-1,-8 0 1,-41 0-1,0 0 1,26 0-1,-10 0 1,-16 0-1,0 0 1,13 2-1,-4 1 1,-9-3-2,0 0 2,5 4-2,-5-4 2,0 0-4,0 0 4,0 0-3,-9 0 3,9 0-6,0 0 6,-19 1-5,-20 6 5,39-7-8,0 0 8,-46 7-7,0-2 7,46-5-8,0 0 8,-49 4-8,-1 1 8,50-5-6,0 0 6,-53 9-5,-8 1 5,61-10-2,0 0 2,-66 12-1,-8 0 1,74-12-5,0 0 5,-72 13-4,1-5 4,71-8-7,0 0 7,-60 9-6,-1-2 6,61-7-7,0 0 7,-57 3-7,10-1 7,47-2-6,0 0 6,-43 3-5,3 4 5,40-7-4,0 0 4,-36 6-3,15-3 3,21-3-4,0 0 4,-10 0-3,1 0 3,9 0-4,0 0 4,0 0-4,0 0 4,0 0-5,0 0 5,0 0-4,18 9 4,-18-9-4,0 0 4,26 0-4,7-6 4,-33 6-3,0 0 3,39-1-2,4 1 2,-43 0-1,0 0 1,45-2 0,3-1 0,2-1-1309</inkml:trace>
  <inkml:trace contextRef="#ctx0" brushRef="#br0" timeOffset="18677.2068">21820 5192 483,'0'0'0,"0"0"0,0 0 0,0 0 13,0 0-13,0 0 13,0 0-13,0 0 24,0 0-24,0 0 25,0 0-25,0 0 49,0 0-49,0 0 49,0 0-49,0 0 52,0 0-52,0 0 52,0 0-52,0 0 37,0 0-37,0 0 38,0 0-38,0 0 36,0 0-36,0 0 36,0 0-36,0 0 42,0 0-42,19 19 43,8-9-43,-27-10 44,0 0-44,37 10 45,1-8-45,-38-2 43,0 0-43,46-2 44,12-1-44,-58 3 36,0 0-36,60-5 36,4-2-36,-64 7 40,0 0-40,55-7 40,-20 2-40,-35 5 46,0 0-46,26-5 47,-1-2-47,-25 7 41,0 0-41,19-12 41,-8 3-41,-11 9 32,0 0-32,11-12 32,3-11-32,-14 23 23,0 0-23,10-22 24,-11 3-24,-1 0-1145</inkml:trace>
  <inkml:trace contextRef="#ctx0" brushRef="#br0" timeOffset="19032.0724">21994 5219 819,'0'0'0,"0"0"0,11 18 0,-11-18 51,0 0-51,9 15 52,1 4-52,-10-19 86,0 0-86,13 21 87,1 5-87,-14-26 75,0 0-75,14 24 75,-2-1-75,-12-23 60,0 0-60,13 17 61,-3 2-61,-10-19 49,0 0-49,9 16 49,-4 4-49,-5-20 27,0 0-27,4 21 27,-1 3-27,-3-24 20,0 0-20,4 18 20,-2 1-20,-2-19 13,0 0-13,-2 19 14,-3 3-14,5-22 15,0 0-15,-6 19 15,4-7-15,2-12 21,0 0-21,-1 7 22,1-7-22,0 0 23,0 0-23,0 0 23,-11 9-23,11-9 19,0 0-19,-7 3 20,2 3-20,-2-3-1248</inkml:trace>
  <inkml:trace contextRef="#ctx0" brushRef="#br0" timeOffset="19251.3917">21924 5742 1132,'0'0'0,"0"0"0,10 0 0,-10 0 38,0 0-38,9 2 39,5 3-39,-14-5 61,0 0-61,23 3 62,21 6-62,-44-9 44,0 0-44,51 7 45,1-2-45,-52-5 18,0 0-18,51 0 18,-11 4-18,-40-4 7,0 0-7,34 0 8,-6 0-8,0 0-1044</inkml:trace>
  <inkml:trace contextRef="#ctx0" brushRef="#br0" timeOffset="19519.6059">22580 5467 975,'0'0'0,"5"-5"0,8-14 0,-13 19 25,0 0-25,12-18 25,-9 6-25,-3 12 40,0 0-40,-5-8 41,-7 1-41,12 7 36,0 0-36,-14-7 36,1 10-36,13-3 17,0 0-17,-12 11 17,-4 6-17,16-17 11,0 0-11,-14 21 11,5 6-11,9-27 2,0 0-2,-5 31 3,1 16-3,4-47-1,0 0 1,-1 52 0,1 5 0,0-57-5,0 0 5,1 56-4,3-11 4,-4-45-2,0 0 2,3 43-2,3-7 2,-6-36 1,0 0-1,5 37 1,0-12-1,-5-25 13,0 0-13,4 23 13,-4-7-13,0-16 26,0 0-26,2 10 26,-2-10-26,0 0 32,0 0-32,0 0 32,0 0-32,0 0-967</inkml:trace>
  <inkml:trace contextRef="#ctx0" brushRef="#br0" timeOffset="19866.2519">22481 5571 919,'0'0'0,"12"1"0,17 10 0,-29-11 51,0 0-51,35 8 52,16-2-52,-51-6 94,0 0-94,49 7 95,-6-4-95,-43-3 59,0 0-59,39 0 59,-1 0-59,-38 0 76,0 0-76,41-3 76,3-1-76,-44 4 62,0 0-62,35-2 63,-13 2-63,-22 0 48,0 0-48,14 6 49,-4-1-49,-10-5 48,0 0-48,4 15 49,-13 13-49,9-28 44,0 0-44,-21 36 45,-16 1-45,37-37 36,0 0-36,-53 36 36,-16-7-36,69-29 31,0 0-31,-85 26 31,-22 0-31,107-26 18,0 0-18,-124 23 19,-12-2-19,-1-4-1485</inkml:trace>
  <inkml:trace contextRef="#ctx0" brushRef="#br0" timeOffset="26695.4344">22691 6739 875,'0'0'0,"0"0"0,0 0 0,0 0 2,0 0-2,0 0 3,0 0-3,0 0 13,0 0-13,0 0 14,-18-12-14,18 12 25,0 0-25,0 0 26,-8 3-26,8-3 18,0 0-18,-8 4 19,8-4-19,0 0 17,0 0-17,-8 8 18,8-8-18,0 0 17,0 0-17,0 0 17,0 0-17,0 0 23,0 0-23,-4 9 23,4-9-23,0 0 34,0 0-34,7 3 35,7-3-35,-14 0 38,0 0-38,30 2 38,18 0-38,-48-2 37,0 0-37,48 2 37,-13-2-37,-35 0 51,0 0-51,39-2 52,12-2-52,-51 4 50,0 0-50,58-3 51,-2 3-51,-56 0 46,0 0-46,50 0 47,-13 0-47,-37 0 37,0 0-37,30 0 38,-7-4-38,-23 4 32,0 0-32,23-1 32,-4 6-32,-19-5 17,0 0-17,14 0 17,-7 0-17,-7 0 11,0 0-11,0 0 12,0 0-12,0 0 7,0 0-7,7-4 7,-7 4-7,0 0 4,0 0-4,0 0 4,-10-5-4,10 5 2,0 0-2,-21-3 2,-9-4-2,30 7 0,0 0 0,-36-2 1,-8 2-1,44 0 0,0 0 0,-47 2 1,-5-4-1,52 2 0,0 0 0,-49 0 1,5 0-1,44 0 2,0 0-2,-39 2 2,0 5-2,39-7 7,0 0-7,-38 8 7,1 1-7,37-9 9,0 0-9,-34 10 10,4-1-10,30-9 12,0 0-12,-25 7 12,8 2-12,17-9 3,0 0-3,-11 3 3,11-3-3,0 0 2,0 0-2,-9 11 2,9-11-2,0 0 0,0 0 0,6 6 1,-1-2-1,-5-4 0,0 0 0,17 3 0,21 3 0,-38-6-2,0 0 2,42 0-1,-7 3 1,-35-3-2,0 0 2,39 0-2,17-3 2,-56 3-3,0 0 3,62-7-2,3-2 2,-65 9-3,0 0 3,62-9-2,-9 2 2,-53 7-2,0 0 2,42-1-2,-6-3 2,-36 4-2,0 0 2,30-5-2,-6 3 2,-24 2-3,0 0 3,22-1-2,-7-3 2,-15 4-4,0 0 4,11 0-4,-11 0 4,0 0-5,0 0 5,9 0-5,-9 0 5,0 0-7,0 0 7,0 7-7,-16-5 7,0 1-1336</inkml:trace>
  <inkml:trace contextRef="#ctx0" brushRef="#br0" timeOffset="35133.0198">22458 9433 651,'0'0'0,"0"0"0,0 0 0,0 0 15,0 0-15,0 0 16,0 0-16,0 0 46,0 0-46,20-5 46,15-7-46,-35 12 70,0 0-70,47-12 71,10 5-71,-57 7 72,0 0-72,56-5 73,3 5-73,-59 0 23,0 0-23,61-4 23,6-1-23,-67 5 22,0 0-22,69-3 23,7 4-23,-76-1 18,0 0-18,76 0 19,-7-1-19,-69 1 19,0 0-19,60-4 19,1-1-19,-61 5 16,0 0-16,64-3 17,-1-8-17,-63 11 25,0 0-25,62-5 25,3 8-25,-65-3 14,0 0-14,60 0 15,-14 0-15,-46 0 14,0 0-14,46-3 15,7-2-15,-53 5 16,0 0-16,51-4 17,-12 1-17,-39 3 14,0 0-14,37 0 14,5 0-14,-42 0 11,0 0-11,34 0 11,-18 0-11,-16 0 7,0 0-7,8 0 7,-8 0-7,0 0 2,0 0-2,9 0 3,-9 0-3,0 0-1042</inkml:trace>
  <inkml:trace contextRef="#ctx0" brushRef="#br0" timeOffset="35568.0963">22846 9449 662,'0'0'0,"16"-5"0,21-2 0,-37 7 27,0 0-27,57-9 28,17-1-28,-74 10 40,0 0-40,77-5 41,-1 1-41,-76 4 26,0 0-26,81-2 26,9-1-26,-90 3 59,0 0-59,92-4 60,7 1-60,-99 3 59,0 0-59,97 0 60,-14 3-60,-83-3 52,0 0-52,79 0 53,-3 0-53,-76 0 48,0 0-48,62-3 49,-24 6-49,-38-3 41,0 0-41,32 0 41,-4 0-41,-28 0 18,0 0-18,22 0 19,-8 0-19,0 0-997</inkml:trace>
  <inkml:trace contextRef="#ctx0" brushRef="#br0" timeOffset="44999.1875">19264 16816 1076,'0'0'0,"0"0"0,0 0 0,0 0 29,0 0-29,0 0 30,0 0-30,0 0 33,0 0-33,0 0 33,0 0-33,0 0 37,0 0-37,0 0 37,0 0-37,0 0 40,0 0-40,12 17 40,-12-17-40,0 0 29,0 0-29,0 0 30,0 0-30,0 0 25,0 0-25,7 7 26,-7-7-26,0 0 25,0 0-25,4 9 25,-3-2-25,-1-7 29,0 0-29,4 8 29,3 3-29,-7-11 25,0 0-25,7 10 25,0-3-25,-7-7 22,0 0-22,7 10 23,-3 11-23,-4-21 18,0 0-18,5 31 18,-3 6-18,-2-37 17,0 0-17,0 36 17,-2-8-17,2-28 9,0 0-9,-3 24 9,-1-2-9,4-22 7,0 0-7,-2 19 7,2-3-7,0-16 5,0 0-5,0 17 5,-7 2-5,7-19 9,0 0-9,-5 18 9,1-8-9,4-10 6,0 0-6,-1 7 7,1-7-7,0 0 7,0 0-7,-9 9 7,9-9-7,0 0 6,0 0-6,-11 0 6,4-7-6,0 0-1318</inkml:trace>
  <inkml:trace contextRef="#ctx0" brushRef="#br0" timeOffset="46005.5801">19285 16892 931,'0'0'0,"0"0"0,-5-3 0,5 3 36,0 0-36,0 0 36,-9-7-36,9 7 42,0 0-42,0 0 43,0 0-43,0 0 28,0 0-28,0 0 29,0 0-29,0 0 8,0 0-8,0 0 9,0 0-9,0 0 3,0 0-3,0 0 4,0 0-4,0 0 2,0 0-2,0 0 2,0 0-2,0 0 2,0 0-2,9-2 3,-9 2-3,0 0 6,0 0-6,0 0 6,5 2-6,-5-2 19,0 0-19,0 0 20,12 12-20,-12-12 37,0 0-37,7 7 38,4 0-38,-11-7 52,0 0-52,12 13 52,4 15-52,-16-28 52,0 0-52,14 38 53,-3 11-53,-11-49 51,0 0-51,7 43 52,-4-17-52,-3-26 43,0 0-43,0 22 43,-3 4-43,3-26 38,0 0-38,-5 25 38,-1-8-38,6-17 35,0 0-35,-3 12 35,3-2-35,0-10 28,0 0-28,-7 9 29,-2 3-29,9-12 15,0 0-15,-9 14 15,4-4-15,5-10 7,0 0-7,0 0 8,-7 9-8,7-9 3,0 0-3,0 0 4,-7 3-4,7-3 1,0 0-1,0 0 1,-13 2-1,13-2 0,0 0 0,-7-3 0,4-4 0,3 7 0,0 0 0,-2-9 0,-2 0 0,4 9 0,0 0 0,-1-12 1,4-7-1,-3 19 1,0 0-1,2-29 1,-4-9-1,2 38 1,0 0-1,0-40 1,7-5-1,-7 45 0,0 0 0,9-41 0,-2 6 0,-7 35-2,0 0 2,7-28-2,-3-1 2,-4 29-19,0 0 19,9-26-19,1 5 19,-10 21-40,0 0 40,9-17-40,-9 6 40,0 11-39,0 0 39,0-7-38,0 7 38,0 0-34,0 0 34,2-6-34,-2 6 34,0 0-28,0 0 28,1-7-27,-1 7 27,0 0-21,0 0 21,-7-2-20,7 2 20,0 0-15,0 0 15,0 0-14,-7 10 14,7-10-11,0 0 11,-3 9-10,3 1 10,0-10-3,0 0 3,2 14-2,-1 10 2,-1-24 0,0 0 0,4 28 0,3-5 0,-7-23 5,0 0-5,9 26 5,1 17-5,-10-43 15,0 0-15,11 41 15,-8-16-15,-3-25 28,0 0-28,2 17 28,4 0-28,-6-17 32,0 0-32,1 21 32,1 7-32,-2-28 25,0 0-25,0 27 25,-2-8-25,2-19 13,0 0-13,-1 14 14,-7-2-14,8-12 7,0 0-7,-7 11 7,2-3-7,5-8 5,0 0-5,-3 7 6,3-7-6,0 0 5,0 0-5,-15 7 6,5-3-6,10-4 8,0 0-8,-11 1 9,1-1-9,10 0 6,0 0-6,-9-1 6,2 1-6,7 0 3,0 0-3,0 0 3,-12-2-3,12 2 0,0 0 0,-8-2 1,8 2-1,0 0 0,0 0 0,0 0 0,0 0 0,0 0 0,0 0 0,0 0 0,0 0 0,0 0 0,0 0 0,0 0 0,0 0 0,0 0 0,0 0 0,0 0 0,0 0 0,0 0 0,0 0 0,0 0 0,0 0 0,0 0 0,0 0 0,0 0 1,0 0-1,0 0 0,0 0 0,0 0 0,9-2 0,-9 2 0,0 0 0,0 0 0,11 0 0,-11 0 0,0 0 0,0 0 0,9-1 0,0-1-1332</inkml:trace>
  <inkml:trace contextRef="#ctx0" brushRef="#br0" timeOffset="48720.5793">13035 17001 1423,'0'0'0,"0"0"0,0 0 0,0 0 11,0 0-11,-5-7 12,5 7-12,0 0 11,0 0-11,4-7 11,-4 7-11,0 0 0,0 0 0,0 0 0,0 0 0,0 0-10,0 0 10,5-7-9,-5 7 9,0 0-13,0 0 13,2-7-12,-2 7 12,0 0-16,0 0 16,3-5-15,-3 5 15,0 0-11,0 0 11,4-10-10,-4 10 10,0 0-4,0 0 4,0 0-4,5-7 4,-5 7-1,0 0 1,0 0-1,0 0 1,0 0 0,0 0 0,0 0 0,-9-4 0,9 4 3,0 0-3,0 0 4,-10-3-4,10 3 14,0 0-14,0 0 14,0 0-14,0 0 22,0 0-22,-11 0 22,4 0-22,7 0 25,0 0-25,-7 0 25,7 0-25,0 0 22,0 0-22,-5 0 23,5 0-23,0 0 18,0 0-18,-9 0 19,9 0-19,0 0 10,0 0-10,-5 2 10,5-2-10,0 0 6,0 0-6,-9 7 6,9-7-6,0 0 2,0 0-2,-7 6 3,7-6-3,0 0 1,0 0-1,-6 7 2,6-7-2,0 0 3,0 0-3,-1 19 4,2 11-4,-1-30 13,0 0-13,4 29 13,0-6-13,-4-23 22,0 0-22,7 17 23,3-3-23,-10-14 23,0 0-23,16 12 23,7-2-23,-23-10 22,0 0-22,25 6 22,-1-6-22,-24 0 27,0 0-27,23-7 27,7-5-27,-30 12 24,0 0-24,27-18 24,-4-2-24,-23 20 24,0 0-24,14-20 24,-5 5-24,-9 15 19,0 0-19,8-14 20,-4 0-20,-4 14 7,0 0-7,2-15 8,-2-3-8,0 18 2,0 0-2,-2-17 3,-2-4-3,4 21 0,0 0 0,-7-21 0,-3 1 0,10 20-1,0 0 1,-21-19 0,-4 7 0,25 12-3,0 0 3,-25-11-3,4 8 3,21 3-7,0 0 7,-18 0-7,1 1 7,17-1-6,0 0 6,-25 7-6,-3 7 6,28-14-12,0 0 12,-27 16-12,10-2 12,17-14-25,0 0 25,-16 13-24,-2 8 24,18-21-27,0 0 27,-14 23-26,0-4 26,14-19-20,0 0 20,-9 21-20,-1 3 20,10-24-11,0 0 11,-7 26-11,1-5 11,6-21-4,0 0 4,2 19-3,7 3 3,-9-22 0,0 0 0,9 21 0,-4-6 0,-5-15 2,0 0-2,9 12 3,5-1-3,-14-11 9,0 0-9,18 9 9,1-1-9,-19-8 11,0 0-11,25 5 11,-1-5-11,-24 0 11,0 0-11,30-7 11,-1-3-11,-29 10 10,0 0-10,30-12 11,-2 0-11,-28 12 13,0 0-13,26-14 13,-12-2-13,-14 16 18,0 0-18,13-17 18,-8-2-18,-5 19 18,0 0-18,3-21 19,-4-1-19,1 22 18,0 0-18,-4-23 18,-3-1-18,7 24 13,0 0-13,-12-22 14,-9 6-14,21 16 10,0 0-10,-22-14 11,8 4-11,14 10 8,0 0-8,-12-5 8,12 5-8,0 0 6,0 0-6,-9 3 6,4 4-6,5-7 1,0 0-1,-11 26 2,4 26-2,2 2-1488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2-08-28T14:26:42.8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6528 8128 639,'0'0'0,"0"0"0,0 0 0,0 0 3,0 0-3,18-5 4,5 7-4,0 0-425</inkml:trace>
  <inkml:trace contextRef="#ctx0" brushRef="#br0" timeOffset="176.8319">6894 8073 617,'0'0'0,"14"-2"0,26-10 0,-40 12 7,0 0-7,50-15 8,-1-4-8,-49 19 29,0 0-29,51-23 30,-1-5-30,-50 28 20,0 0-20,53-24 21,7 3-21,-60 21 24,0 0-24,54-19 24,-1 7-24,-53 12 15,0 0-15,42-8 15,-3 1-15,-39 7 14,0 0-14,32-2 14,-6 4-14,-26-2 6,0 0-6,18 3 7,-4-3-7,-5 0-579</inkml:trace>
  <inkml:trace contextRef="#ctx0" brushRef="#br0" timeOffset="537.2286">6931 8217 684,'0'0'0,"14"-11"0,23-11 0,-37 22 15,0 0-15,42-24 15,6-4-15,-48 28 33,0 0-33,49-28 34,4 2-34,-53 26 39,0 0-39,55-22 40,-1-2-40,-54 24 64,0 0-64,55-21 65,-5 2-65,-50 19 60,0 0-60,45-16 60,-2 4-60,-43 12 55,0 0-55,37-9 56,-11 6-56,-26 3 33,0 0-33,18-2 34,1 2-34,1 0-906</inkml:trace>
  <inkml:trace contextRef="#ctx0" brushRef="#br0" timeOffset="10735.9335">9871 8196 662,'0'0'0,"0"0"0,48-14 0,-48 14 1,0 0-1,54-10 1,19-2-1,-73 12 0,0 0 0,72-14 0,-8 0 0,-5-3-438</inkml:trace>
  <inkml:trace contextRef="#ctx0" brushRef="#br0" timeOffset="10826.3861">10384 8080 550,'0'0'0,"11"-7"0,15-14 0,-26 21 5,0 0-5,32-26 5,3 0-5,-35 26 9,0 0-9,32-33 9,-5-5-9,-27 38 16,0 0-16,19-48 16,-7-4-16,-12 52 14,0 0-14,4-48 15,-4 3-15,0 0-420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1-11-15T05:07:03.1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7927 11602 897,'0'0'0,"0"0"0,0 0 0,0 0 5,0 0-5,0 0 6,0 0-6,0 0 19,0 0-19,23-6 20,-9 8-20,-14-2 15,0 0-15,18 4 15,-4-4-15,-14 0 12,0 0-12,14-4 12,9 2-12,-23 2 8,0 0-8,26-1 9,-6-1-9,-20 2 6,0 0-6,24 0 7,8 2-7,-32-2 4,0 0-4,34 1 4,6-2-4,-40 1 9,0 0-9,44 0 10,-3 1-10,-41-1 15,0 0-15,37 2 15,-2-2-15,-35 0 23,0 0-23,32 0 23,3 4-23,-35-4 25,0 0-25,37 0 26,4 0-26,-41 0 25,0 0-25,40-4 26,10 2-26,-50 2 22,0 0-22,49-3 23,0 1-23,-49 2 18,0 0-18,50 0 19,-4 0-19,-46 0 15,0 0-15,46-1 16,-11-3-16,-35 4 14,0 0-14,37-3 15,3-1-15,-40 4 14,0 0-14,45-2 15,4 4-15,-49-2 13,0 0-13,49 2 14,-3 0-14,-46-2 15,0 0-15,46 1 16,0 5-16,-46-6 16,0 0-16,46 5 16,-4-2-16,-42-3 14,0 0-14,41 4 14,-4-3-14,-37-1 14,0 0-14,40 4 15,-4-1-15,-36-3 11,0 0-11,37 4 11,5-1-11,-42-3 12,0 0-12,42 4 12,-5 1-12,-37-5 12,0 0-12,32 0 13,3 0-13,-35 0 11,0 0-11,30 0 12,-8 0-12,-22 0 9,0 0-9,19 0 10,0 0-10,-19 0 5,0 0-5,25 0 5,3 5-5,2 2-1198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36B44E-915E-4189-9D30-F7E804F72C0D}" type="datetimeFigureOut">
              <a:rPr lang="en-IN" smtClean="0"/>
              <a:t>29-08-2022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19D8B2-EC49-4D21-BE0D-6E68A3A51E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3643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B13BC-628C-4F5D-B7DC-5C2EE42B05D7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FAD4-42CE-40C2-A7FE-0D577C739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60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B13BC-628C-4F5D-B7DC-5C2EE42B05D7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FAD4-42CE-40C2-A7FE-0D577C739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12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B13BC-628C-4F5D-B7DC-5C2EE42B05D7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FAD4-42CE-40C2-A7FE-0D577C739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236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B13BC-628C-4F5D-B7DC-5C2EE42B05D7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FAD4-42CE-40C2-A7FE-0D577C739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228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B13BC-628C-4F5D-B7DC-5C2EE42B05D7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FAD4-42CE-40C2-A7FE-0D577C739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662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B13BC-628C-4F5D-B7DC-5C2EE42B05D7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FAD4-42CE-40C2-A7FE-0D577C739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40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B13BC-628C-4F5D-B7DC-5C2EE42B05D7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FAD4-42CE-40C2-A7FE-0D577C739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88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B13BC-628C-4F5D-B7DC-5C2EE42B05D7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FAD4-42CE-40C2-A7FE-0D577C739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458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B13BC-628C-4F5D-B7DC-5C2EE42B05D7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FAD4-42CE-40C2-A7FE-0D577C739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096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B13BC-628C-4F5D-B7DC-5C2EE42B05D7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FAD4-42CE-40C2-A7FE-0D577C739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751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B13BC-628C-4F5D-B7DC-5C2EE42B05D7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FAD4-42CE-40C2-A7FE-0D577C739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441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B13BC-628C-4F5D-B7DC-5C2EE42B05D7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8FAD4-42CE-40C2-A7FE-0D577C739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358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image" Target="../media/image8.png"/><Relationship Id="rId7" Type="http://schemas.openxmlformats.org/officeDocument/2006/relationships/customXml" Target="../ink/ink9.xml"/><Relationship Id="rId12" Type="http://schemas.openxmlformats.org/officeDocument/2006/relationships/image" Target="../media/image16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customXml" Target="../ink/ink11.xml"/><Relationship Id="rId5" Type="http://schemas.openxmlformats.org/officeDocument/2006/relationships/image" Target="../media/image10.png"/><Relationship Id="rId10" Type="http://schemas.openxmlformats.org/officeDocument/2006/relationships/image" Target="../media/image60.emf"/><Relationship Id="rId4" Type="http://schemas.openxmlformats.org/officeDocument/2006/relationships/image" Target="../media/image9.png"/><Relationship Id="rId9" Type="http://schemas.openxmlformats.org/officeDocument/2006/relationships/customXml" Target="../ink/ink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customXml" Target="../ink/ink13.xml"/><Relationship Id="rId4" Type="http://schemas.openxmlformats.org/officeDocument/2006/relationships/image" Target="../media/image62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customXml" Target="../ink/ink14.xml"/><Relationship Id="rId7" Type="http://schemas.openxmlformats.org/officeDocument/2006/relationships/customXml" Target="../ink/ink1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customXml" Target="../ink/ink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4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.xml"/><Relationship Id="rId5" Type="http://schemas.openxmlformats.org/officeDocument/2006/relationships/image" Target="../media/image68.emf"/><Relationship Id="rId4" Type="http://schemas.openxmlformats.org/officeDocument/2006/relationships/customXml" Target="../ink/ink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customXml" Target="../ink/ink20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customXml" Target="../ink/ink26.xml"/><Relationship Id="rId4" Type="http://schemas.openxmlformats.org/officeDocument/2006/relationships/image" Target="../media/image8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emf"/><Relationship Id="rId4" Type="http://schemas.openxmlformats.org/officeDocument/2006/relationships/customXml" Target="../ink/ink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customXml" Target="../ink/ink2.xml"/><Relationship Id="rId4" Type="http://schemas.openxmlformats.org/officeDocument/2006/relationships/image" Target="../media/image400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emf"/><Relationship Id="rId5" Type="http://schemas.openxmlformats.org/officeDocument/2006/relationships/customXml" Target="../ink/ink40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customXml" Target="../ink/ink42.xml"/><Relationship Id="rId5" Type="http://schemas.openxmlformats.org/officeDocument/2006/relationships/image" Target="../media/image50.png"/><Relationship Id="rId10" Type="http://schemas.openxmlformats.org/officeDocument/2006/relationships/image" Target="../media/image87.emf"/><Relationship Id="rId4" Type="http://schemas.openxmlformats.org/officeDocument/2006/relationships/image" Target="../media/image49.png"/><Relationship Id="rId9" Type="http://schemas.openxmlformats.org/officeDocument/2006/relationships/customXml" Target="../ink/ink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emf"/><Relationship Id="rId5" Type="http://schemas.openxmlformats.org/officeDocument/2006/relationships/customXml" Target="../ink/ink5.xml"/><Relationship Id="rId4" Type="http://schemas.openxmlformats.org/officeDocument/2006/relationships/image" Target="../media/image4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../media/image52.emf"/><Relationship Id="rId4" Type="http://schemas.openxmlformats.org/officeDocument/2006/relationships/customXml" Target="../ink/ink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7772400" cy="1470025"/>
          </a:xfrm>
        </p:spPr>
        <p:txBody>
          <a:bodyPr/>
          <a:lstStyle/>
          <a:p>
            <a:pPr eaLnBrk="1" hangingPunct="1"/>
            <a:r>
              <a:rPr lang="en-IN" altLang="en-US" dirty="0" smtClean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BECE206L </a:t>
            </a:r>
            <a:r>
              <a:rPr lang="en-IN" altLang="en-US" dirty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Analog </a:t>
            </a:r>
            <a:r>
              <a:rPr lang="en-IN" altLang="en-US" dirty="0" smtClean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Circuits</a:t>
            </a:r>
            <a:endParaRPr lang="en-US" dirty="0" smtClean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3276600"/>
            <a:ext cx="6400800" cy="1752600"/>
          </a:xfrm>
        </p:spPr>
        <p:txBody>
          <a:bodyPr rtlCol="0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i="1" dirty="0" smtClean="0">
                <a:solidFill>
                  <a:srgbClr val="002060"/>
                </a:solidFill>
              </a:rPr>
              <a:t>Dr. Sangeetha R.G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i="1" dirty="0" smtClean="0">
                <a:solidFill>
                  <a:srgbClr val="002060"/>
                </a:solidFill>
              </a:rPr>
              <a:t>Professor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i="1" dirty="0" smtClean="0">
                <a:solidFill>
                  <a:srgbClr val="002060"/>
                </a:solidFill>
              </a:rPr>
              <a:t>School of Electronics Engineering (SENSE)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ADD53B-C2E7-4F96-8032-9A0395BD974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21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763" y="1462088"/>
            <a:ext cx="6086475" cy="393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350080" y="2768760"/>
              <a:ext cx="1459800" cy="189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45400" y="2765520"/>
                <a:ext cx="1469160" cy="19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375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Drain Current in the Saturation Region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Conduction Parameter </a:t>
            </a:r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700808"/>
            <a:ext cx="4737368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671763"/>
            <a:ext cx="2753283" cy="801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562350"/>
            <a:ext cx="2847975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7" y="3877541"/>
            <a:ext cx="3362325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7" y="4365104"/>
            <a:ext cx="330517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/>
              <p14:cNvContentPartPr/>
              <p14:nvPr/>
            </p14:nvContentPartPr>
            <p14:xfrm>
              <a:off x="2853720" y="4167720"/>
              <a:ext cx="701280" cy="22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47960" y="4160520"/>
                <a:ext cx="71100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/>
              <p14:cNvContentPartPr/>
              <p14:nvPr/>
            </p14:nvContentPartPr>
            <p14:xfrm>
              <a:off x="2691720" y="1784880"/>
              <a:ext cx="5154840" cy="2889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86680" y="1776600"/>
                <a:ext cx="5169600" cy="29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/>
              <p14:cNvContentPartPr/>
              <p14:nvPr/>
            </p14:nvContentPartPr>
            <p14:xfrm>
              <a:off x="4937760" y="2228400"/>
              <a:ext cx="1984680" cy="13492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32000" y="2220840"/>
                <a:ext cx="1995840" cy="136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645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/>
          <a:lstStyle/>
          <a:p>
            <a:r>
              <a:rPr lang="en-US" dirty="0"/>
              <a:t>Consider an n-channel enhancement-mode MOSFET with the following parameters:</a:t>
            </a:r>
          </a:p>
          <a:p>
            <a:pPr marL="0" indent="0">
              <a:buNone/>
            </a:pPr>
            <a:r>
              <a:rPr lang="en-US" i="1" dirty="0" smtClean="0"/>
              <a:t>    V</a:t>
            </a:r>
            <a:r>
              <a:rPr lang="en-US" i="1" baseline="-25000" dirty="0" smtClean="0"/>
              <a:t>T </a:t>
            </a:r>
            <a:r>
              <a:rPr lang="en-US" i="1" baseline="-25000" dirty="0"/>
              <a:t>N </a:t>
            </a:r>
            <a:r>
              <a:rPr lang="en-US" dirty="0"/>
              <a:t>= 0.4 V, </a:t>
            </a:r>
            <a:r>
              <a:rPr lang="en-US" i="1" dirty="0" err="1"/>
              <a:t>K</a:t>
            </a:r>
            <a:r>
              <a:rPr lang="en-US" i="1" baseline="-25000" dirty="0" err="1"/>
              <a:t>n</a:t>
            </a:r>
            <a:r>
              <a:rPr lang="en-US" i="1" dirty="0"/>
              <a:t> </a:t>
            </a:r>
            <a:r>
              <a:rPr lang="en-US" dirty="0"/>
              <a:t>= 1.40 mA/V</a:t>
            </a:r>
            <a:r>
              <a:rPr lang="en-US" baseline="30000" dirty="0"/>
              <a:t>2</a:t>
            </a:r>
            <a:endParaRPr lang="en-US" baseline="30000" dirty="0" smtClean="0"/>
          </a:p>
          <a:p>
            <a:r>
              <a:rPr lang="en-US" dirty="0" smtClean="0"/>
              <a:t>Determine </a:t>
            </a:r>
            <a:r>
              <a:rPr lang="en-US" dirty="0"/>
              <a:t>the current when the transistor is </a:t>
            </a:r>
            <a:r>
              <a:rPr lang="en-US" dirty="0" smtClean="0"/>
              <a:t>biased in </a:t>
            </a:r>
            <a:r>
              <a:rPr lang="en-US" dirty="0"/>
              <a:t>the saturation region for (a) V</a:t>
            </a:r>
            <a:r>
              <a:rPr lang="en-US" i="1" baseline="-25000" dirty="0" smtClean="0"/>
              <a:t>GS</a:t>
            </a:r>
            <a:r>
              <a:rPr lang="en-US" i="1" dirty="0" smtClean="0"/>
              <a:t> </a:t>
            </a:r>
            <a:r>
              <a:rPr lang="en-US" dirty="0"/>
              <a:t>= 0.8 V and (b) V</a:t>
            </a:r>
            <a:r>
              <a:rPr lang="en-US" i="1" baseline="-25000" dirty="0" smtClean="0"/>
              <a:t>GS</a:t>
            </a:r>
            <a:r>
              <a:rPr lang="en-US" i="1" dirty="0" smtClean="0"/>
              <a:t> </a:t>
            </a:r>
            <a:r>
              <a:rPr lang="en-US" dirty="0"/>
              <a:t>= 1.6 </a:t>
            </a:r>
            <a:r>
              <a:rPr lang="en-US" dirty="0" smtClean="0"/>
              <a:t>V</a:t>
            </a:r>
          </a:p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797152"/>
            <a:ext cx="52197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387880" y="3004560"/>
              <a:ext cx="5976360" cy="18738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82120" y="3000960"/>
                <a:ext cx="5986800" cy="18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2216880" y="4304880"/>
              <a:ext cx="6155280" cy="23248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10760" y="4298040"/>
                <a:ext cx="6166080" cy="233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2689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P- Channel MOSFET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690688"/>
            <a:ext cx="6984776" cy="5098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669840" y="4957920"/>
              <a:ext cx="2982240" cy="3340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65520" y="4953600"/>
                <a:ext cx="2990880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/>
              <p14:cNvContentPartPr/>
              <p14:nvPr/>
            </p14:nvContentPartPr>
            <p14:xfrm>
              <a:off x="3236040" y="3010320"/>
              <a:ext cx="4819320" cy="3023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30280" y="3003480"/>
                <a:ext cx="4835160" cy="303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787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The operation of the p-channel device is the same as that of the n-channel device</a:t>
            </a:r>
            <a:r>
              <a:rPr lang="en-US" dirty="0" smtClean="0"/>
              <a:t>, except </a:t>
            </a:r>
            <a:r>
              <a:rPr lang="en-US" dirty="0"/>
              <a:t>the hole is the charge carrier rather than the electron.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negative gate bias </a:t>
            </a:r>
            <a:r>
              <a:rPr lang="en-US" dirty="0" smtClean="0"/>
              <a:t>is required </a:t>
            </a:r>
            <a:r>
              <a:rPr lang="en-US" dirty="0"/>
              <a:t>to induce an inversion layer of holes in the channel region directly under </a:t>
            </a:r>
            <a:r>
              <a:rPr lang="en-US" dirty="0" smtClean="0"/>
              <a:t>the oxide</a:t>
            </a:r>
            <a:r>
              <a:rPr lang="en-US" dirty="0"/>
              <a:t>. The threshold voltage for the p-channel device is denoted as </a:t>
            </a:r>
            <a:r>
              <a:rPr lang="en-US" i="1" dirty="0" smtClean="0"/>
              <a:t>V</a:t>
            </a:r>
            <a:r>
              <a:rPr lang="en-US" i="1" baseline="-25000" dirty="0" smtClean="0"/>
              <a:t>TP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Since </a:t>
            </a:r>
            <a:r>
              <a:rPr lang="en-US" dirty="0" smtClean="0"/>
              <a:t>the threshold </a:t>
            </a:r>
            <a:r>
              <a:rPr lang="en-US" dirty="0"/>
              <a:t>voltage is defined as the gate voltage required to induce the inversion layer</a:t>
            </a:r>
            <a:r>
              <a:rPr lang="en-US" dirty="0" smtClean="0"/>
              <a:t>, then </a:t>
            </a:r>
            <a:r>
              <a:rPr lang="en-US" i="1" dirty="0"/>
              <a:t>V</a:t>
            </a:r>
            <a:r>
              <a:rPr lang="en-US" i="1" baseline="-25000" dirty="0"/>
              <a:t>TP</a:t>
            </a:r>
            <a:r>
              <a:rPr lang="en-US" i="1" dirty="0" smtClean="0"/>
              <a:t> </a:t>
            </a:r>
            <a:r>
              <a:rPr lang="en-US" dirty="0"/>
              <a:t>&lt; 0 for the p-channel enhancement-mode device.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954960" y="4047480"/>
              <a:ext cx="1069560" cy="15411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46680" y="4042080"/>
                <a:ext cx="1086120" cy="155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4525920" y="3975840"/>
              <a:ext cx="609120" cy="426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20160" y="3969720"/>
                <a:ext cx="623160" cy="43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824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Drain Current in the Saturation Region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Current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Conduction Parameter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060848"/>
            <a:ext cx="6558458" cy="1380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4365104"/>
            <a:ext cx="4759339" cy="2272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4559400" y="3087720"/>
              <a:ext cx="3232440" cy="2366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52560" y="3075840"/>
                <a:ext cx="3243240" cy="23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4273200" y="2647080"/>
              <a:ext cx="1234800" cy="2772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66720" y="2642760"/>
                <a:ext cx="1247400" cy="278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94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97" y="4251944"/>
            <a:ext cx="4305068" cy="833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373216"/>
            <a:ext cx="3326772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43" y="260648"/>
            <a:ext cx="5530577" cy="3815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 descr="Lecture 17 Today we will discuss - ppt video online downloa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012" y="3933055"/>
            <a:ext cx="3353881" cy="251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41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6" y="1340768"/>
            <a:ext cx="8987644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140968"/>
            <a:ext cx="7219950" cy="307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6196761"/>
            <a:ext cx="71247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322200" y="2045160"/>
              <a:ext cx="6940080" cy="47696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3920" y="2041200"/>
                <a:ext cx="6952680" cy="478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941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Circuit Symbols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2816"/>
            <a:ext cx="4191000" cy="299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988840"/>
            <a:ext cx="4076700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1560" y="4941168"/>
            <a:ext cx="3101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 Channel Enhancement mode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31549" y="4941168"/>
            <a:ext cx="30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 Channel Enhancement mode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4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Depletion mode of operation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67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4858018"/>
              </p:ext>
            </p:extLst>
          </p:nvPr>
        </p:nvGraphicFramePr>
        <p:xfrm>
          <a:off x="457200" y="437207"/>
          <a:ext cx="8229600" cy="5645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1425394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Module </a:t>
                      </a:r>
                      <a:r>
                        <a:rPr lang="en-US" sz="3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32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DC and AC analysis of amplifiers (9)</a:t>
                      </a:r>
                      <a:endParaRPr lang="en-IN" sz="4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4220311">
                <a:tc gridSpan="2">
                  <a:txBody>
                    <a:bodyPr/>
                    <a:lstStyle/>
                    <a:p>
                      <a:pPr algn="just"/>
                      <a:r>
                        <a:rPr lang="en-US" sz="2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BJT Circuits: DC biasing, AC coupling and small-signal analysis of amplifiers, Frequency response of a CE amplifier, the three frequency bands, Unity gain frequency, Miller Capacitance, Multistage amplifiers. MOSFET Circuits: DC biasing, AC coupling and small-signal analysis of amplifiers, Frequency response  of a CS amplifier, Unity gain frequency, Miller Capacitance, Multistage amplifiers.</a:t>
                      </a:r>
                      <a:endParaRPr lang="en-IN" sz="4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0FEF21-354E-448A-BA1B-F4DB2CFAC23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87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n-Channel Depletion-Mode </a:t>
            </a:r>
            <a:r>
              <a:rPr lang="en-US" dirty="0" smtClean="0"/>
              <a:t>MOSFET- Construction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195513"/>
            <a:ext cx="4494808" cy="3434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241880" y="3907440"/>
              <a:ext cx="879840" cy="87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35760" y="3901320"/>
                <a:ext cx="893160" cy="9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260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n-Channel Depletion-Mode </a:t>
            </a:r>
            <a:r>
              <a:rPr lang="en-US" dirty="0" smtClean="0"/>
              <a:t>MOSFET- Operation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Case 1: When </a:t>
            </a:r>
            <a:r>
              <a:rPr lang="en-US" dirty="0"/>
              <a:t>zero </a:t>
            </a:r>
            <a:r>
              <a:rPr lang="en-US" dirty="0" smtClean="0"/>
              <a:t>volt is applied </a:t>
            </a:r>
            <a:r>
              <a:rPr lang="en-US" dirty="0"/>
              <a:t>to the gate, an n-channel region or inversion layer </a:t>
            </a:r>
            <a:r>
              <a:rPr lang="en-US" dirty="0" smtClean="0"/>
              <a:t>exists under </a:t>
            </a:r>
            <a:r>
              <a:rPr lang="en-US" dirty="0"/>
              <a:t>the oxide </a:t>
            </a:r>
            <a:endParaRPr lang="en-US" dirty="0" smtClean="0"/>
          </a:p>
          <a:p>
            <a:r>
              <a:rPr lang="en-US" dirty="0" smtClean="0"/>
              <a:t>Since </a:t>
            </a:r>
            <a:r>
              <a:rPr lang="en-US" dirty="0"/>
              <a:t>an n-region connects the n-source and n-drain, a drain-to-source </a:t>
            </a:r>
            <a:r>
              <a:rPr lang="en-US" dirty="0" smtClean="0"/>
              <a:t>current may </a:t>
            </a:r>
            <a:r>
              <a:rPr lang="en-US" dirty="0"/>
              <a:t>be generated in the channel even with zero gate </a:t>
            </a:r>
            <a:r>
              <a:rPr lang="en-US" dirty="0" smtClean="0"/>
              <a:t>voltage</a:t>
            </a:r>
          </a:p>
          <a:p>
            <a:r>
              <a:rPr lang="en-US" dirty="0" smtClean="0"/>
              <a:t>The </a:t>
            </a:r>
            <a:r>
              <a:rPr lang="en-US" dirty="0"/>
              <a:t>term </a:t>
            </a:r>
            <a:r>
              <a:rPr lang="en-US" b="1" dirty="0" smtClean="0"/>
              <a:t>depletion mode </a:t>
            </a:r>
            <a:r>
              <a:rPr lang="en-US" dirty="0"/>
              <a:t>means that a channel exists even at zero gate </a:t>
            </a:r>
            <a:r>
              <a:rPr lang="en-US" dirty="0" smtClean="0"/>
              <a:t>voltage</a:t>
            </a:r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760" y="2204864"/>
            <a:ext cx="3824878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699640" y="4675680"/>
              <a:ext cx="543240" cy="102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0640" y="4666680"/>
                <a:ext cx="561600" cy="12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40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404664"/>
            <a:ext cx="4680520" cy="6192688"/>
          </a:xfrm>
        </p:spPr>
        <p:txBody>
          <a:bodyPr>
            <a:noAutofit/>
          </a:bodyPr>
          <a:lstStyle/>
          <a:p>
            <a:r>
              <a:rPr lang="en-US" sz="2400" dirty="0" smtClean="0"/>
              <a:t>Case 2: A </a:t>
            </a:r>
            <a:r>
              <a:rPr lang="en-US" sz="2400" dirty="0"/>
              <a:t>negative gate voltage must be applied to the n-channel depletion-mode MOSFET to turn the device </a:t>
            </a:r>
            <a:r>
              <a:rPr lang="en-US" sz="2400" dirty="0" smtClean="0"/>
              <a:t>off</a:t>
            </a:r>
            <a:endParaRPr lang="en-US" sz="2400" dirty="0"/>
          </a:p>
          <a:p>
            <a:r>
              <a:rPr lang="en-US" sz="2400" dirty="0"/>
              <a:t>A negative gate voltage induces a </a:t>
            </a:r>
            <a:r>
              <a:rPr lang="en-US" sz="2400" dirty="0" smtClean="0"/>
              <a:t>space-charge region </a:t>
            </a:r>
            <a:r>
              <a:rPr lang="en-US" sz="2400" dirty="0"/>
              <a:t>under the oxide, thereby reducing the thickness of the n-channel </a:t>
            </a:r>
            <a:r>
              <a:rPr lang="en-US" sz="2400" dirty="0" smtClean="0"/>
              <a:t>region</a:t>
            </a:r>
            <a:endParaRPr lang="en-US" sz="2400" dirty="0"/>
          </a:p>
          <a:p>
            <a:r>
              <a:rPr lang="en-US" sz="2400" dirty="0"/>
              <a:t>The reduced thickness decreases the channel conductance, which in turn </a:t>
            </a:r>
            <a:r>
              <a:rPr lang="en-US" sz="2400" dirty="0" smtClean="0"/>
              <a:t>reduces the </a:t>
            </a:r>
            <a:r>
              <a:rPr lang="en-US" sz="2400" dirty="0"/>
              <a:t>drain current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831" y="1772816"/>
            <a:ext cx="4265013" cy="3352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642480" y="3371040"/>
              <a:ext cx="4372200" cy="1925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37080" y="3363120"/>
                <a:ext cx="4380840" cy="193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16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Case 3: A </a:t>
            </a:r>
            <a:r>
              <a:rPr lang="en-US" dirty="0"/>
              <a:t>positive gate voltage creates </a:t>
            </a:r>
            <a:r>
              <a:rPr lang="en-US" dirty="0" smtClean="0"/>
              <a:t>an electron </a:t>
            </a:r>
            <a:r>
              <a:rPr lang="en-US" dirty="0"/>
              <a:t>accumulation layer, as shown in Figure </a:t>
            </a:r>
            <a:r>
              <a:rPr lang="en-US" dirty="0" smtClean="0"/>
              <a:t>which </a:t>
            </a:r>
            <a:r>
              <a:rPr lang="en-US" dirty="0"/>
              <a:t>increases the </a:t>
            </a:r>
            <a:r>
              <a:rPr lang="en-US" dirty="0" smtClean="0"/>
              <a:t>drain current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350" y="2653506"/>
            <a:ext cx="3162300" cy="241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336760" y="3951720"/>
              <a:ext cx="4743360" cy="390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30640" y="3947400"/>
                <a:ext cx="4753800" cy="40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735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-25000" dirty="0" smtClean="0"/>
              <a:t>D </a:t>
            </a:r>
            <a:r>
              <a:rPr lang="en-US" dirty="0" smtClean="0"/>
              <a:t>- V</a:t>
            </a:r>
            <a:r>
              <a:rPr lang="en-US" baseline="-25000" dirty="0" smtClean="0"/>
              <a:t>DS</a:t>
            </a:r>
            <a:r>
              <a:rPr lang="en-US" dirty="0" smtClean="0"/>
              <a:t> curves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19672" y="1988840"/>
            <a:ext cx="5385965" cy="4036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431440" y="4891320"/>
              <a:ext cx="242280" cy="742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25680" y="4885560"/>
                <a:ext cx="257760" cy="75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2493000" y="2418480"/>
              <a:ext cx="2981880" cy="1503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86160" y="2409840"/>
                <a:ext cx="2996640" cy="151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27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Circuit Symbol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226577"/>
            <a:ext cx="5791150" cy="3147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6285240" y="3398400"/>
              <a:ext cx="376560" cy="706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80920" y="3389400"/>
                <a:ext cx="391320" cy="72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078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P- Channel Depletion mode MOSFET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 the depletion-mode device, </a:t>
            </a:r>
            <a:r>
              <a:rPr lang="en-US" dirty="0" smtClean="0"/>
              <a:t>a channel </a:t>
            </a:r>
            <a:r>
              <a:rPr lang="en-US" dirty="0"/>
              <a:t>region of holes already exists under the oxide, even with zero gate </a:t>
            </a:r>
            <a:r>
              <a:rPr lang="en-US" dirty="0" smtClean="0"/>
              <a:t>voltage</a:t>
            </a:r>
            <a:endParaRPr lang="en-US" dirty="0"/>
          </a:p>
          <a:p>
            <a:r>
              <a:rPr lang="en-US" dirty="0"/>
              <a:t>A positive gate voltage is required to turn the device </a:t>
            </a:r>
            <a:r>
              <a:rPr lang="en-US" dirty="0" smtClean="0"/>
              <a:t>off</a:t>
            </a:r>
          </a:p>
          <a:p>
            <a:r>
              <a:rPr lang="en-US" dirty="0" smtClean="0"/>
              <a:t> </a:t>
            </a: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threshold </a:t>
            </a:r>
            <a:r>
              <a:rPr lang="en-US" dirty="0" smtClean="0"/>
              <a:t>voltage of </a:t>
            </a:r>
            <a:r>
              <a:rPr lang="en-US" dirty="0"/>
              <a:t>a p-channel depletion-mode MOSFET is positive (</a:t>
            </a:r>
            <a:r>
              <a:rPr lang="en-US" i="1" dirty="0" smtClean="0"/>
              <a:t>V</a:t>
            </a:r>
            <a:r>
              <a:rPr lang="en-US" i="1" baseline="-25000" dirty="0" smtClean="0"/>
              <a:t>TP </a:t>
            </a:r>
            <a:r>
              <a:rPr lang="en-US" dirty="0"/>
              <a:t>&gt; 0).</a:t>
            </a: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052736"/>
            <a:ext cx="4570880" cy="274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438560" y="5644440"/>
              <a:ext cx="398880" cy="98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30640" y="5639760"/>
                <a:ext cx="410400" cy="11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205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Circuit Symbol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97362"/>
            <a:ext cx="3688035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382" y="1934982"/>
            <a:ext cx="3517042" cy="3870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183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NMOS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PMOS</a:t>
            </a:r>
            <a:endParaRPr 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521778"/>
            <a:ext cx="3695951" cy="2448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428989"/>
            <a:ext cx="4156980" cy="254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418120" y="3663360"/>
              <a:ext cx="4218840" cy="1299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12720" y="3657240"/>
                <a:ext cx="4227840" cy="14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49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Configurations of MOSFET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 Source</a:t>
            </a:r>
          </a:p>
          <a:p>
            <a:r>
              <a:rPr lang="en-US" dirty="0" smtClean="0"/>
              <a:t>Common Gate</a:t>
            </a:r>
          </a:p>
          <a:p>
            <a:r>
              <a:rPr lang="en-US" dirty="0" smtClean="0"/>
              <a:t>Common Drain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698880" y="3102480"/>
              <a:ext cx="774360" cy="1585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88800" y="3092760"/>
                <a:ext cx="789120" cy="160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370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76" t="19745" r="41738" b="49338"/>
          <a:stretch/>
        </p:blipFill>
        <p:spPr bwMode="auto">
          <a:xfrm>
            <a:off x="899592" y="476672"/>
            <a:ext cx="6886117" cy="5519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633320" y="2328840"/>
              <a:ext cx="5216760" cy="23738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28280" y="2318760"/>
                <a:ext cx="5226480" cy="23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1867680" y="5767920"/>
              <a:ext cx="5454360" cy="425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60480" y="5763240"/>
                <a:ext cx="5466240" cy="43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582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B894E25F-3695-44D9-A76F-2C3F54A3BD28}"/>
              </a:ext>
            </a:extLst>
          </p:cNvPr>
          <p:cNvSpPr/>
          <p:nvPr/>
        </p:nvSpPr>
        <p:spPr>
          <a:xfrm>
            <a:off x="800443" y="1057112"/>
            <a:ext cx="783970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An essential step in the design of a MOSFET amplifier circuit is the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establishment of an appropriate dc operating point for the transistor.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ArialMT"/>
              </a:rPr>
              <a:t>       This step is also known as biasing or bias design.</a:t>
            </a:r>
          </a:p>
          <a:p>
            <a:endParaRPr lang="en-US" dirty="0">
              <a:solidFill>
                <a:srgbClr val="000000"/>
              </a:solidFill>
              <a:latin typeface="ArialMT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latin typeface="ArialMT"/>
              </a:rPr>
              <a:t>An </a:t>
            </a:r>
            <a:r>
              <a:rPr lang="en-US" b="1" dirty="0">
                <a:solidFill>
                  <a:srgbClr val="000000"/>
                </a:solidFill>
                <a:latin typeface="ArialMT"/>
              </a:rPr>
              <a:t>appropriate DC operating point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or bias point is characterized by a</a:t>
            </a:r>
            <a:br>
              <a:rPr lang="en-US" dirty="0">
                <a:solidFill>
                  <a:srgbClr val="000000"/>
                </a:solidFill>
                <a:latin typeface="ArialMT"/>
              </a:rPr>
            </a:br>
            <a:r>
              <a:rPr lang="en-US" dirty="0">
                <a:solidFill>
                  <a:srgbClr val="000000"/>
                </a:solidFill>
                <a:latin typeface="ArialMT"/>
              </a:rPr>
              <a:t>stable and predictable </a:t>
            </a:r>
            <a:r>
              <a:rPr lang="en-US" b="1" dirty="0">
                <a:solidFill>
                  <a:srgbClr val="000000"/>
                </a:solidFill>
                <a:latin typeface="ArialMT"/>
              </a:rPr>
              <a:t>dc drain current </a:t>
            </a:r>
            <a:r>
              <a:rPr lang="en-US" b="1" i="1" dirty="0">
                <a:solidFill>
                  <a:srgbClr val="000000"/>
                </a:solidFill>
                <a:latin typeface="ArialMT"/>
              </a:rPr>
              <a:t>ID and by a dc drain-to-source voltage V</a:t>
            </a:r>
            <a:r>
              <a:rPr lang="en-US" b="1" i="1" baseline="-25000" dirty="0">
                <a:solidFill>
                  <a:srgbClr val="000000"/>
                </a:solidFill>
                <a:latin typeface="ArialMT"/>
              </a:rPr>
              <a:t>DS</a:t>
            </a:r>
            <a:r>
              <a:rPr lang="en-US" b="1" i="1" dirty="0">
                <a:solidFill>
                  <a:srgbClr val="000000"/>
                </a:solidFill>
                <a:latin typeface="ArialMT"/>
              </a:rPr>
              <a:t> that ensures operation in the saturation region for all expected input-signal levels.</a:t>
            </a:r>
          </a:p>
          <a:p>
            <a:endParaRPr lang="en-US" b="1" i="1" dirty="0">
              <a:solidFill>
                <a:srgbClr val="000000"/>
              </a:solidFill>
              <a:latin typeface="ArialM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FF0000"/>
                </a:solidFill>
                <a:latin typeface="ArialMT"/>
              </a:rPr>
              <a:t>Types of Biasing:</a:t>
            </a:r>
            <a:br>
              <a:rPr lang="en-US" b="1" dirty="0">
                <a:solidFill>
                  <a:srgbClr val="FF0000"/>
                </a:solidFill>
                <a:latin typeface="ArialMT"/>
              </a:rPr>
            </a:br>
            <a:r>
              <a:rPr lang="en-US" b="1" dirty="0">
                <a:solidFill>
                  <a:srgbClr val="000000"/>
                </a:solidFill>
                <a:latin typeface="ArialMT"/>
              </a:rPr>
              <a:t>– Biasing by Fixing </a:t>
            </a:r>
            <a:r>
              <a:rPr lang="en-US" b="1" i="1" dirty="0">
                <a:solidFill>
                  <a:srgbClr val="000000"/>
                </a:solidFill>
                <a:latin typeface="ArialMT"/>
              </a:rPr>
              <a:t>V</a:t>
            </a:r>
            <a:r>
              <a:rPr lang="en-US" b="1" i="1" baseline="-25000" dirty="0">
                <a:solidFill>
                  <a:srgbClr val="000000"/>
                </a:solidFill>
                <a:latin typeface="ArialMT"/>
              </a:rPr>
              <a:t>GS</a:t>
            </a:r>
            <a:r>
              <a:rPr lang="en-US" b="1" dirty="0">
                <a:solidFill>
                  <a:srgbClr val="000000"/>
                </a:solidFill>
                <a:latin typeface="ArialMT"/>
              </a:rPr>
              <a:t/>
            </a:r>
            <a:br>
              <a:rPr lang="en-US" b="1" dirty="0">
                <a:solidFill>
                  <a:srgbClr val="000000"/>
                </a:solidFill>
                <a:latin typeface="ArialMT"/>
              </a:rPr>
            </a:br>
            <a:r>
              <a:rPr lang="en-US" b="1" dirty="0">
                <a:solidFill>
                  <a:srgbClr val="000000"/>
                </a:solidFill>
                <a:latin typeface="ArialMT"/>
              </a:rPr>
              <a:t>– Biasing by Fixing </a:t>
            </a:r>
            <a:r>
              <a:rPr lang="en-US" b="1" i="1" dirty="0">
                <a:solidFill>
                  <a:srgbClr val="000000"/>
                </a:solidFill>
                <a:latin typeface="ArialMT"/>
              </a:rPr>
              <a:t>V</a:t>
            </a:r>
            <a:r>
              <a:rPr lang="en-US" b="1" i="1" baseline="-25000" dirty="0">
                <a:solidFill>
                  <a:srgbClr val="000000"/>
                </a:solidFill>
                <a:latin typeface="ArialMT"/>
              </a:rPr>
              <a:t>G</a:t>
            </a:r>
            <a:r>
              <a:rPr lang="en-US" b="1" i="1" dirty="0">
                <a:solidFill>
                  <a:srgbClr val="000000"/>
                </a:solidFill>
                <a:latin typeface="ArialMT"/>
              </a:rPr>
              <a:t> and Connecting a Resistance in the Source</a:t>
            </a:r>
            <a:r>
              <a:rPr lang="en-US" b="1" dirty="0">
                <a:solidFill>
                  <a:srgbClr val="000000"/>
                </a:solidFill>
                <a:latin typeface="ArialMT"/>
              </a:rPr>
              <a:t/>
            </a:r>
            <a:br>
              <a:rPr lang="en-US" b="1" dirty="0">
                <a:solidFill>
                  <a:srgbClr val="000000"/>
                </a:solidFill>
                <a:latin typeface="ArialMT"/>
              </a:rPr>
            </a:br>
            <a:r>
              <a:rPr lang="en-US" b="1" dirty="0">
                <a:solidFill>
                  <a:srgbClr val="000000"/>
                </a:solidFill>
                <a:latin typeface="ArialMT"/>
              </a:rPr>
              <a:t>– Biasing Using a Drain-to-Gate Feedback Resistor</a:t>
            </a:r>
            <a:br>
              <a:rPr lang="en-US" b="1" dirty="0">
                <a:solidFill>
                  <a:srgbClr val="000000"/>
                </a:solidFill>
                <a:latin typeface="ArialMT"/>
              </a:rPr>
            </a:br>
            <a:r>
              <a:rPr lang="en-US" b="1" dirty="0">
                <a:solidFill>
                  <a:srgbClr val="000000"/>
                </a:solidFill>
                <a:latin typeface="ArialMT"/>
              </a:rPr>
              <a:t>– Biasing Using a Constant-Current Source</a:t>
            </a:r>
            <a:br>
              <a:rPr lang="en-US" b="1" dirty="0">
                <a:solidFill>
                  <a:srgbClr val="000000"/>
                </a:solidFill>
                <a:latin typeface="ArialMT"/>
              </a:rPr>
            </a:br>
            <a:r>
              <a:rPr lang="en-US" b="1" dirty="0">
                <a:solidFill>
                  <a:srgbClr val="000000"/>
                </a:solidFill>
                <a:latin typeface="ArialMT"/>
              </a:rPr>
              <a:t/>
            </a:r>
            <a:br>
              <a:rPr lang="en-US" b="1" dirty="0">
                <a:solidFill>
                  <a:srgbClr val="000000"/>
                </a:solidFill>
                <a:latin typeface="ArialMT"/>
              </a:rPr>
            </a:b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36EDD6F9-16CA-4DDD-B5FE-8107CC47A727}"/>
              </a:ext>
            </a:extLst>
          </p:cNvPr>
          <p:cNvSpPr/>
          <p:nvPr/>
        </p:nvSpPr>
        <p:spPr>
          <a:xfrm>
            <a:off x="1558440" y="399409"/>
            <a:ext cx="632370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rgbClr val="FF0066"/>
                </a:solidFill>
              </a:rPr>
              <a:t>MOSFET Biasing</a:t>
            </a:r>
            <a:r>
              <a:rPr lang="en-IN" sz="2800" dirty="0">
                <a:solidFill>
                  <a:srgbClr val="FF0066"/>
                </a:solidFill>
              </a:rPr>
              <a:t/>
            </a:r>
            <a:br>
              <a:rPr lang="en-IN" sz="2800" dirty="0">
                <a:solidFill>
                  <a:srgbClr val="FF0066"/>
                </a:solidFill>
              </a:rPr>
            </a:br>
            <a:r>
              <a:rPr lang="en-IN" sz="2800" dirty="0">
                <a:solidFill>
                  <a:srgbClr val="FF0066"/>
                </a:solidFill>
              </a:rPr>
              <a:t/>
            </a:r>
            <a:br>
              <a:rPr lang="en-IN" sz="2800" dirty="0">
                <a:solidFill>
                  <a:srgbClr val="FF0066"/>
                </a:solidFill>
              </a:rPr>
            </a:br>
            <a:endParaRPr lang="en-IN" sz="2800" dirty="0">
              <a:solidFill>
                <a:srgbClr val="FF0066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82760" y="2297520"/>
              <a:ext cx="8200080" cy="2645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840" y="2292480"/>
                <a:ext cx="8212680" cy="266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357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DA60BB2A-63A5-458D-A5BC-1327ACF55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68" y="759570"/>
            <a:ext cx="8372475" cy="51149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474F0B2-DB1E-4BAE-B0DB-84B3A12D0771}"/>
              </a:ext>
            </a:extLst>
          </p:cNvPr>
          <p:cNvSpPr/>
          <p:nvPr/>
        </p:nvSpPr>
        <p:spPr>
          <a:xfrm>
            <a:off x="3456149" y="155901"/>
            <a:ext cx="22317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solidFill>
                  <a:srgbClr val="FF0066"/>
                </a:solidFill>
                <a:latin typeface="Avenir-Heavy"/>
              </a:rPr>
              <a:t>MOSFET Biasing</a:t>
            </a:r>
            <a:endParaRPr lang="en-IN" sz="2400" dirty="0">
              <a:solidFill>
                <a:srgbClr val="FF0066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871720" y="1185480"/>
              <a:ext cx="4350600" cy="33678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67040" y="1178640"/>
                <a:ext cx="4362840" cy="338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192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1ACBC4E0-F369-4E05-84E6-9D8A02C3F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076325"/>
            <a:ext cx="8305800" cy="47053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82C64E0F-255B-4E39-9062-3E6E6B3FBB8B}"/>
              </a:ext>
            </a:extLst>
          </p:cNvPr>
          <p:cNvSpPr/>
          <p:nvPr/>
        </p:nvSpPr>
        <p:spPr>
          <a:xfrm>
            <a:off x="3456149" y="155901"/>
            <a:ext cx="22317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solidFill>
                  <a:srgbClr val="FF0066"/>
                </a:solidFill>
                <a:latin typeface="Avenir-Heavy"/>
              </a:rPr>
              <a:t>MOSFET Biasing</a:t>
            </a:r>
            <a:endParaRPr lang="en-IN" sz="2400" dirty="0">
              <a:solidFill>
                <a:srgbClr val="FF0066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020680" y="2722680"/>
              <a:ext cx="5475960" cy="2746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4560" y="2716920"/>
                <a:ext cx="5486400" cy="275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957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0D8A7C4B-46B8-44B8-A3FF-A6FA2EC26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876300"/>
            <a:ext cx="8391525" cy="5105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E00D2164-6212-4BB2-8045-2010822897EB}"/>
              </a:ext>
            </a:extLst>
          </p:cNvPr>
          <p:cNvSpPr/>
          <p:nvPr/>
        </p:nvSpPr>
        <p:spPr>
          <a:xfrm>
            <a:off x="3456149" y="155901"/>
            <a:ext cx="22317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solidFill>
                  <a:srgbClr val="FF0066"/>
                </a:solidFill>
                <a:latin typeface="Avenir-Heavy"/>
              </a:rPr>
              <a:t>MOSFET Biasing</a:t>
            </a:r>
            <a:endParaRPr lang="en-IN" sz="2400" dirty="0">
              <a:solidFill>
                <a:srgbClr val="FF0066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5362560" y="1234800"/>
              <a:ext cx="2903760" cy="1994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56440" y="1230840"/>
                <a:ext cx="2913840" cy="200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343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3119C17A-935B-49B4-83A9-0E651D87A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890587"/>
            <a:ext cx="8153400" cy="50768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223758B5-7D1F-46C3-BAD5-3BB5911C04EB}"/>
              </a:ext>
            </a:extLst>
          </p:cNvPr>
          <p:cNvSpPr/>
          <p:nvPr/>
        </p:nvSpPr>
        <p:spPr>
          <a:xfrm>
            <a:off x="3456149" y="155901"/>
            <a:ext cx="22317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solidFill>
                  <a:srgbClr val="FF0066"/>
                </a:solidFill>
                <a:latin typeface="Avenir-Heavy"/>
              </a:rPr>
              <a:t>MOSFET Biasing</a:t>
            </a:r>
            <a:endParaRPr lang="en-IN" sz="2400" dirty="0">
              <a:solidFill>
                <a:srgbClr val="FF0066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6398280" y="2433600"/>
              <a:ext cx="2019600" cy="2523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94320" y="2426040"/>
                <a:ext cx="2030040" cy="253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867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FA088E13-02F4-4A5F-B1A8-6D4FAEB84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1076325"/>
            <a:ext cx="8315325" cy="47053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88F53F3B-B7CB-4C57-B615-977206F30F9F}"/>
              </a:ext>
            </a:extLst>
          </p:cNvPr>
          <p:cNvSpPr/>
          <p:nvPr/>
        </p:nvSpPr>
        <p:spPr>
          <a:xfrm>
            <a:off x="3456149" y="155901"/>
            <a:ext cx="22317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solidFill>
                  <a:srgbClr val="FF0066"/>
                </a:solidFill>
                <a:latin typeface="Avenir-Heavy"/>
              </a:rPr>
              <a:t>MOSFET Biasing</a:t>
            </a:r>
            <a:endParaRPr lang="en-IN" sz="2400" dirty="0">
              <a:solidFill>
                <a:srgbClr val="FF0066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4877640" y="3085560"/>
              <a:ext cx="3738600" cy="2806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7200" y="3081600"/>
                <a:ext cx="3757320" cy="282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464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16972CA-E801-4DBB-B31E-B95571B02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" y="947737"/>
            <a:ext cx="8220075" cy="49625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0CFE4377-FE26-40A3-BD8A-E0C7D4A60867}"/>
              </a:ext>
            </a:extLst>
          </p:cNvPr>
          <p:cNvSpPr/>
          <p:nvPr/>
        </p:nvSpPr>
        <p:spPr>
          <a:xfrm>
            <a:off x="3456149" y="155901"/>
            <a:ext cx="22317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solidFill>
                  <a:srgbClr val="FF0066"/>
                </a:solidFill>
                <a:latin typeface="Avenir-Heavy"/>
              </a:rPr>
              <a:t>MOSFET Biasing</a:t>
            </a:r>
            <a:endParaRPr lang="en-IN" sz="2400" dirty="0">
              <a:solidFill>
                <a:srgbClr val="FF0066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828440" y="2505600"/>
              <a:ext cx="6867720" cy="3550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23400" y="2499480"/>
                <a:ext cx="6876000" cy="356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742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40C01376-EF03-446D-AE90-986A9E342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900112"/>
            <a:ext cx="8391525" cy="50577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EC0AD51-C4FB-49A6-9641-74AB3A70D978}"/>
              </a:ext>
            </a:extLst>
          </p:cNvPr>
          <p:cNvSpPr/>
          <p:nvPr/>
        </p:nvSpPr>
        <p:spPr>
          <a:xfrm>
            <a:off x="3456149" y="155901"/>
            <a:ext cx="22317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solidFill>
                  <a:srgbClr val="FF0066"/>
                </a:solidFill>
                <a:latin typeface="Avenir-Heavy"/>
              </a:rPr>
              <a:t>MOSFET Biasing</a:t>
            </a:r>
            <a:endParaRPr lang="en-IN" sz="2400" dirty="0">
              <a:solidFill>
                <a:srgbClr val="FF0066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6714000" y="3413520"/>
              <a:ext cx="1494360" cy="8488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10760" y="3407760"/>
                <a:ext cx="1502640" cy="86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230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4A3593C8-F3E4-424B-974C-D1BDA3AEA751}"/>
              </a:ext>
            </a:extLst>
          </p:cNvPr>
          <p:cNvSpPr/>
          <p:nvPr/>
        </p:nvSpPr>
        <p:spPr>
          <a:xfrm>
            <a:off x="1432492" y="2264619"/>
            <a:ext cx="619541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b="1" dirty="0">
                <a:solidFill>
                  <a:srgbClr val="0000FF"/>
                </a:solidFill>
                <a:latin typeface="Avenir-Heavy"/>
              </a:rPr>
              <a:t>SMALL-SIGNAL ANALYSIS </a:t>
            </a:r>
            <a:endParaRPr lang="en-IN" sz="3600" b="1" dirty="0" smtClean="0">
              <a:solidFill>
                <a:srgbClr val="0000FF"/>
              </a:solidFill>
              <a:latin typeface="Avenir-Heavy"/>
            </a:endParaRPr>
          </a:p>
          <a:p>
            <a:r>
              <a:rPr lang="en-IN" sz="3600" b="1" dirty="0">
                <a:solidFill>
                  <a:srgbClr val="0000FF"/>
                </a:solidFill>
                <a:latin typeface="Avenir-Heavy"/>
              </a:rPr>
              <a:t> </a:t>
            </a:r>
            <a:r>
              <a:rPr lang="en-IN" sz="3600" b="1" dirty="0" smtClean="0">
                <a:solidFill>
                  <a:srgbClr val="0000FF"/>
                </a:solidFill>
                <a:latin typeface="Avenir-Heavy"/>
              </a:rPr>
              <a:t>         OF </a:t>
            </a:r>
            <a:r>
              <a:rPr lang="en-IN" sz="3600" b="1" dirty="0">
                <a:solidFill>
                  <a:srgbClr val="0000FF"/>
                </a:solidFill>
                <a:latin typeface="Avenir-Heavy"/>
              </a:rPr>
              <a:t>MOSFET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59308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A1D029A-71D4-4681-AAD0-88F0CBB34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66" y="691922"/>
            <a:ext cx="8608979" cy="432794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827240" y="3534840"/>
              <a:ext cx="1371600" cy="1238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17880" y="3528720"/>
                <a:ext cx="1390320" cy="125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391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chemeClr val="bg1"/>
                </a:solidFill>
                <a:ea typeface="MS PGothic" pitchFamily="34" charset="-128"/>
              </a:rPr>
              <a:t>MOSFETs vs BJTs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3886200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dirty="0" smtClean="0"/>
              <a:t>BJTs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FF0000"/>
                </a:solidFill>
              </a:rPr>
              <a:t>Three different currents in the device: I</a:t>
            </a:r>
            <a:r>
              <a:rPr lang="en-US" baseline="-25000" dirty="0" smtClean="0">
                <a:solidFill>
                  <a:srgbClr val="FF0000"/>
                </a:solidFill>
              </a:rPr>
              <a:t>C</a:t>
            </a:r>
            <a:r>
              <a:rPr lang="en-US" dirty="0" smtClean="0">
                <a:solidFill>
                  <a:srgbClr val="FF0000"/>
                </a:solidFill>
              </a:rPr>
              <a:t>, I</a:t>
            </a:r>
            <a:r>
              <a:rPr lang="en-US" baseline="-25000" dirty="0" smtClean="0">
                <a:solidFill>
                  <a:srgbClr val="FF0000"/>
                </a:solidFill>
              </a:rPr>
              <a:t>B</a:t>
            </a:r>
            <a:r>
              <a:rPr lang="en-US" dirty="0" smtClean="0">
                <a:solidFill>
                  <a:srgbClr val="FF0000"/>
                </a:solidFill>
              </a:rPr>
              <a:t> and I</a:t>
            </a:r>
            <a:r>
              <a:rPr lang="en-US" baseline="-25000" dirty="0" smtClean="0">
                <a:solidFill>
                  <a:srgbClr val="FF0000"/>
                </a:solidFill>
              </a:rPr>
              <a:t>E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Consume a lot of power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Large size device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Current Controlled Device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3886200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dirty="0" smtClean="0"/>
              <a:t>MOSFETs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ID, IG, IS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Low power device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Very small device (nm)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Simple manufacturing process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FF0000"/>
                </a:solidFill>
              </a:rPr>
              <a:t>Only  current, I</a:t>
            </a:r>
            <a:r>
              <a:rPr lang="en-US" baseline="-25000" dirty="0" smtClean="0">
                <a:solidFill>
                  <a:srgbClr val="FF0000"/>
                </a:solidFill>
              </a:rPr>
              <a:t>D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baseline="-25000" dirty="0" smtClean="0">
                <a:solidFill>
                  <a:srgbClr val="FF0000"/>
                </a:solidFill>
              </a:rPr>
              <a:t>Voltage controlled device</a:t>
            </a:r>
            <a:endParaRPr lang="en-US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96347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4C31C53-FCB8-40A6-8195-853226FF0C37}"/>
              </a:ext>
            </a:extLst>
          </p:cNvPr>
          <p:cNvSpPr/>
          <p:nvPr/>
        </p:nvSpPr>
        <p:spPr>
          <a:xfrm>
            <a:off x="1219200" y="87875"/>
            <a:ext cx="60770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b="1" dirty="0" smtClean="0">
                <a:solidFill>
                  <a:srgbClr val="0000FF"/>
                </a:solidFill>
                <a:latin typeface="Avenir-Heavy"/>
                <a:cs typeface="Times New Roman" panose="02020603050405020304" pitchFamily="18" charset="0"/>
              </a:rPr>
              <a:t>      THE </a:t>
            </a:r>
            <a:r>
              <a:rPr lang="en-IN" sz="3200" b="1" dirty="0">
                <a:solidFill>
                  <a:srgbClr val="0000FF"/>
                </a:solidFill>
                <a:latin typeface="Avenir-Heavy"/>
                <a:cs typeface="Times New Roman" panose="02020603050405020304" pitchFamily="18" charset="0"/>
              </a:rPr>
              <a:t>MOSFET AMPLIFIER</a:t>
            </a:r>
            <a:br>
              <a:rPr lang="en-IN" sz="3200" b="1" dirty="0">
                <a:solidFill>
                  <a:srgbClr val="0000FF"/>
                </a:solidFill>
                <a:latin typeface="Avenir-Heavy"/>
                <a:cs typeface="Times New Roman" panose="02020603050405020304" pitchFamily="18" charset="0"/>
              </a:rPr>
            </a:br>
            <a:r>
              <a:rPr lang="en-IN" sz="3200" b="1" dirty="0">
                <a:solidFill>
                  <a:srgbClr val="0000FF"/>
                </a:solidFill>
                <a:latin typeface="Avenir-Heavy"/>
                <a:cs typeface="Times New Roman" panose="02020603050405020304" pitchFamily="18" charset="0"/>
              </a:rPr>
              <a:t/>
            </a:r>
            <a:br>
              <a:rPr lang="en-IN" sz="3200" b="1" dirty="0">
                <a:solidFill>
                  <a:srgbClr val="0000FF"/>
                </a:solidFill>
                <a:latin typeface="Avenir-Heavy"/>
                <a:cs typeface="Times New Roman" panose="02020603050405020304" pitchFamily="18" charset="0"/>
              </a:rPr>
            </a:br>
            <a:endParaRPr lang="en-IN" sz="3200" b="1" dirty="0">
              <a:solidFill>
                <a:srgbClr val="0000FF"/>
              </a:solidFill>
              <a:latin typeface="Avenir-Heavy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2B90079-F9E3-4316-A923-5DE7AFB9A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228" y="1236518"/>
            <a:ext cx="2791605" cy="3321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30B1EAB-A20D-490E-B635-F63ADD95B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598" y="1027138"/>
            <a:ext cx="4808402" cy="33235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64A2730-3F5D-472F-A47D-6C8E3903BCAC}"/>
              </a:ext>
            </a:extLst>
          </p:cNvPr>
          <p:cNvSpPr/>
          <p:nvPr/>
        </p:nvSpPr>
        <p:spPr>
          <a:xfrm>
            <a:off x="4678392" y="4504960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rgbClr val="231F20"/>
                </a:solidFill>
                <a:latin typeface="Avenir-Heavy"/>
              </a:rPr>
              <a:t>(b) Common-source transistor characteristics</a:t>
            </a:r>
            <a:br>
              <a:rPr lang="en-US" sz="1600" b="1" dirty="0">
                <a:solidFill>
                  <a:srgbClr val="231F20"/>
                </a:solidFill>
                <a:latin typeface="Avenir-Heavy"/>
              </a:rPr>
            </a:br>
            <a:endParaRPr lang="en-IN" sz="1600" b="1" dirty="0">
              <a:latin typeface="Avenir-Heavy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DC7BBF2-EEEC-439D-A447-AACA2133FC0B}"/>
              </a:ext>
            </a:extLst>
          </p:cNvPr>
          <p:cNvSpPr/>
          <p:nvPr/>
        </p:nvSpPr>
        <p:spPr>
          <a:xfrm>
            <a:off x="646413" y="4525841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rgbClr val="231F20"/>
                </a:solidFill>
                <a:latin typeface="Avenir-Heavy"/>
              </a:rPr>
              <a:t>(a) NMOS common source </a:t>
            </a:r>
            <a:r>
              <a:rPr lang="en-IN" sz="1600" b="1" dirty="0">
                <a:solidFill>
                  <a:srgbClr val="231F20"/>
                </a:solidFill>
                <a:latin typeface="Avenir-Heavy"/>
              </a:rPr>
              <a:t>configuration</a:t>
            </a:r>
            <a:r>
              <a:rPr lang="en-US" sz="1600" b="1" dirty="0">
                <a:solidFill>
                  <a:srgbClr val="231F20"/>
                </a:solidFill>
                <a:latin typeface="Avenir-Heavy"/>
              </a:rPr>
              <a:t/>
            </a:r>
            <a:br>
              <a:rPr lang="en-US" sz="1600" b="1" dirty="0">
                <a:solidFill>
                  <a:srgbClr val="231F20"/>
                </a:solidFill>
                <a:latin typeface="Avenir-Heavy"/>
              </a:rPr>
            </a:br>
            <a:r>
              <a:rPr lang="en-US" sz="1600" b="1" dirty="0">
                <a:solidFill>
                  <a:srgbClr val="231F20"/>
                </a:solidFill>
                <a:latin typeface="Avenir-Heavy"/>
              </a:rPr>
              <a:t/>
            </a:r>
            <a:br>
              <a:rPr lang="en-US" sz="1600" b="1" dirty="0">
                <a:solidFill>
                  <a:srgbClr val="231F20"/>
                </a:solidFill>
                <a:latin typeface="Avenir-Heavy"/>
              </a:rPr>
            </a:br>
            <a:endParaRPr lang="en-IN" sz="1600" b="1" dirty="0">
              <a:latin typeface="Avenir-Heavy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3C89E45-7786-4BA8-A430-4CA6CDF1F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0515" y="5089735"/>
            <a:ext cx="6063246" cy="16150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850320" y="1764360"/>
              <a:ext cx="7315560" cy="3785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1320" y="1755360"/>
                <a:ext cx="7329240" cy="380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661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05F99EC-1641-43D8-BE6C-5081C3436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254" y="488912"/>
            <a:ext cx="4389190" cy="36611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B8973115-1430-4332-BE2C-5F6B184AC957}"/>
              </a:ext>
            </a:extLst>
          </p:cNvPr>
          <p:cNvSpPr/>
          <p:nvPr/>
        </p:nvSpPr>
        <p:spPr>
          <a:xfrm>
            <a:off x="957434" y="237496"/>
            <a:ext cx="745982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  <a:latin typeface="Avenir-Heavy"/>
              </a:rPr>
              <a:t>Drain current versus gate-to-source voltage characteristics, with superimposed sinusoidal signals</a:t>
            </a:r>
            <a:br>
              <a:rPr lang="en-US" sz="2000" b="1" dirty="0">
                <a:solidFill>
                  <a:srgbClr val="7030A0"/>
                </a:solidFill>
                <a:latin typeface="Avenir-Heavy"/>
              </a:rPr>
            </a:br>
            <a:r>
              <a:rPr lang="en-US" sz="2000" b="1" dirty="0">
                <a:solidFill>
                  <a:srgbClr val="7030A0"/>
                </a:solidFill>
                <a:latin typeface="Avenir-Heavy"/>
              </a:rPr>
              <a:t/>
            </a:r>
            <a:br>
              <a:rPr lang="en-US" sz="2000" b="1" dirty="0">
                <a:solidFill>
                  <a:srgbClr val="7030A0"/>
                </a:solidFill>
                <a:latin typeface="Avenir-Heavy"/>
              </a:rPr>
            </a:br>
            <a:endParaRPr lang="en-IN" sz="2000" b="1" dirty="0">
              <a:solidFill>
                <a:srgbClr val="7030A0"/>
              </a:solidFill>
              <a:latin typeface="Avenir-Heavy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EEDC2F5-862C-4EAC-821A-F79A64CA6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927" y="4401503"/>
            <a:ext cx="4949383" cy="4191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DBE5A31-E886-4785-8267-8E9E608FB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6112" y="4820605"/>
            <a:ext cx="2976678" cy="6137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FD3530D-B942-4490-BB1C-5A2CE3504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5561" y="5434353"/>
            <a:ext cx="4183571" cy="7661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55BD0D2-B649-4020-BE4C-253D537AF5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7957" y="6200501"/>
            <a:ext cx="2059583" cy="526870"/>
          </a:xfrm>
          <a:prstGeom prst="rect">
            <a:avLst/>
          </a:prstGeom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957" y="4058603"/>
            <a:ext cx="20955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0" y="4025717"/>
            <a:ext cx="2566988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/>
              <p14:cNvContentPartPr/>
              <p14:nvPr/>
            </p14:nvContentPartPr>
            <p14:xfrm>
              <a:off x="2403720" y="4198320"/>
              <a:ext cx="4950720" cy="25873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98680" y="4194000"/>
                <a:ext cx="4964400" cy="259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Ink 8"/>
              <p14:cNvContentPartPr/>
              <p14:nvPr/>
            </p14:nvContentPartPr>
            <p14:xfrm>
              <a:off x="6787080" y="3569760"/>
              <a:ext cx="2085480" cy="307008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77000" y="3561480"/>
                <a:ext cx="2106360" cy="308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575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Common-Source Amplifier with Source Resistor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86000"/>
            <a:ext cx="3695700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251" y="3200400"/>
            <a:ext cx="4214812" cy="2495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985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828440" y="648000"/>
              <a:ext cx="4043160" cy="48423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23040" y="641160"/>
                <a:ext cx="4052880" cy="486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885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2452688"/>
            <a:ext cx="7191375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533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Common-Source Amplifier with </a:t>
            </a:r>
            <a:r>
              <a:rPr lang="en-US" dirty="0" smtClean="0"/>
              <a:t>Source</a:t>
            </a:r>
            <a:br>
              <a:rPr lang="en-US" dirty="0" smtClean="0"/>
            </a:br>
            <a:r>
              <a:rPr lang="en-US" dirty="0" smtClean="0"/>
              <a:t>Bypass capacitor</a:t>
            </a:r>
            <a:endParaRPr lang="en-IN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608" y="2057400"/>
            <a:ext cx="5402279" cy="3581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095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81000"/>
            <a:ext cx="6781800" cy="547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1" y="5528354"/>
            <a:ext cx="3962400" cy="805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218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THE COMMON-DRAIN</a:t>
            </a:r>
            <a:br>
              <a:rPr lang="en-IN" dirty="0"/>
            </a:br>
            <a:r>
              <a:rPr lang="en-IN" dirty="0"/>
              <a:t>(SOURCE-FOLLOWER) AMPLIFIER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090" y="2075500"/>
            <a:ext cx="5980309" cy="3791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278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Small Signal Voltage Gain</a:t>
            </a:r>
            <a:endParaRPr lang="en-IN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8" y="2057400"/>
            <a:ext cx="8931282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537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447800"/>
            <a:ext cx="293277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952625"/>
            <a:ext cx="367665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930" y="2503621"/>
            <a:ext cx="4867275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754855"/>
            <a:ext cx="561975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4800599"/>
            <a:ext cx="5029264" cy="1795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32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Enhancement mode of operation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02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Common Source with output coupling capacitor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289" y="1699884"/>
            <a:ext cx="3948112" cy="4072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788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133600"/>
            <a:ext cx="6400800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94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566364"/>
            <a:ext cx="7839075" cy="1888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881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27131"/>
            <a:ext cx="8229600" cy="2672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784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Miller Effect &amp; Miller Capacitance</a:t>
            </a:r>
            <a:endParaRPr lang="en-IN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057400"/>
            <a:ext cx="6246282" cy="2971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567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7770"/>
            <a:ext cx="8229600" cy="3750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846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057400"/>
            <a:ext cx="764409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5486400"/>
            <a:ext cx="313372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264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76400"/>
            <a:ext cx="81534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624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 Channel-MOSFET Structure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19672" y="1196752"/>
            <a:ext cx="4953000" cy="334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0801" y="4917067"/>
            <a:ext cx="87484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dirty="0" smtClean="0"/>
              <a:t>channel length </a:t>
            </a:r>
            <a:r>
              <a:rPr lang="en-US" dirty="0"/>
              <a:t>of a typical integrated circuit MOSFET is less than 1 </a:t>
            </a:r>
            <a:r>
              <a:rPr lang="en-US" dirty="0" err="1"/>
              <a:t>μm</a:t>
            </a:r>
            <a:r>
              <a:rPr lang="en-US" dirty="0"/>
              <a:t> (10</a:t>
            </a:r>
            <a:r>
              <a:rPr lang="en-US" baseline="30000" dirty="0"/>
              <a:t>−6 </a:t>
            </a:r>
            <a:r>
              <a:rPr lang="en-US" dirty="0"/>
              <a:t>m), which</a:t>
            </a:r>
          </a:p>
          <a:p>
            <a:r>
              <a:rPr lang="en-US" dirty="0"/>
              <a:t>means that MOSFETs are small devices.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oxide thickness </a:t>
            </a:r>
            <a:r>
              <a:rPr lang="en-US" i="1" dirty="0" err="1"/>
              <a:t>t</a:t>
            </a:r>
            <a:r>
              <a:rPr lang="en-US" baseline="-25000" dirty="0" err="1"/>
              <a:t>ox</a:t>
            </a:r>
            <a:r>
              <a:rPr lang="en-US" dirty="0"/>
              <a:t> is typically on </a:t>
            </a:r>
            <a:r>
              <a:rPr lang="en-US" dirty="0" smtClean="0"/>
              <a:t>the  order </a:t>
            </a:r>
            <a:r>
              <a:rPr lang="en-US" dirty="0"/>
              <a:t>of 400 angstroms, or less.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842640" y="2901240"/>
              <a:ext cx="3053160" cy="30402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38320" y="2891880"/>
                <a:ext cx="3066120" cy="30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375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Enhancement Mode MOSFET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29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2040" y="273050"/>
            <a:ext cx="3754760" cy="5853113"/>
          </a:xfrm>
        </p:spPr>
        <p:txBody>
          <a:bodyPr>
            <a:noAutofit/>
          </a:bodyPr>
          <a:lstStyle/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Since </a:t>
            </a:r>
            <a:r>
              <a:rPr lang="en-US" sz="2400" dirty="0"/>
              <a:t>a voltage must be applied to the gate to create the </a:t>
            </a:r>
            <a:r>
              <a:rPr lang="en-US" sz="2400" dirty="0" smtClean="0"/>
              <a:t>inversion charge</a:t>
            </a:r>
            <a:r>
              <a:rPr lang="en-US" sz="2400" dirty="0"/>
              <a:t>, this transistor is called an </a:t>
            </a:r>
            <a:r>
              <a:rPr lang="en-US" sz="2400" b="1" dirty="0"/>
              <a:t>enhancement-mode MOSFET. </a:t>
            </a:r>
            <a:endParaRPr lang="en-US" sz="2400" b="1" dirty="0" smtClean="0"/>
          </a:p>
          <a:p>
            <a:r>
              <a:rPr lang="en-US" sz="2400" dirty="0" smtClean="0"/>
              <a:t>Since the carriers </a:t>
            </a:r>
            <a:r>
              <a:rPr lang="en-US" sz="2400" dirty="0"/>
              <a:t>in the inversion layer are electrons, this device is also called an </a:t>
            </a:r>
            <a:r>
              <a:rPr lang="en-US" sz="2400" b="1" dirty="0"/>
              <a:t>n-channel</a:t>
            </a:r>
          </a:p>
          <a:p>
            <a:r>
              <a:rPr lang="en-US" sz="2400" b="1" dirty="0"/>
              <a:t>MOSFET (NMOS).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457200" y="332656"/>
            <a:ext cx="4402832" cy="5793507"/>
          </a:xfrm>
        </p:spPr>
        <p:txBody>
          <a:bodyPr>
            <a:no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With zero bias applied to the gate, the source and drain terminals are separated by the p-region, as shown in </a:t>
            </a:r>
            <a:r>
              <a:rPr lang="en-US" sz="2400" dirty="0" smtClean="0"/>
              <a:t>Figure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/>
              <a:t>current in this case is essentially zero</a:t>
            </a:r>
            <a:r>
              <a:rPr lang="en-US" sz="2400" dirty="0" smtClean="0"/>
              <a:t>.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If </a:t>
            </a:r>
            <a:r>
              <a:rPr lang="en-US" sz="2400" dirty="0"/>
              <a:t>a large enough positive gate voltage is applied, an electron inversion layer is created at the oxide–semiconductor interface and this layer “connects” the n-source to the </a:t>
            </a:r>
            <a:r>
              <a:rPr lang="en-US" sz="2400" dirty="0" smtClean="0"/>
              <a:t>n-drain</a:t>
            </a:r>
            <a:endParaRPr lang="en-US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 </a:t>
            </a:r>
            <a:r>
              <a:rPr lang="en-US" sz="2400" dirty="0"/>
              <a:t>A current can then be generated between the source </a:t>
            </a:r>
            <a:r>
              <a:rPr lang="en-US" sz="2400" dirty="0" smtClean="0"/>
              <a:t>and drain </a:t>
            </a:r>
            <a:r>
              <a:rPr lang="en-US" sz="2400" dirty="0"/>
              <a:t>terminals.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16632"/>
            <a:ext cx="3267075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379840" y="0"/>
              <a:ext cx="3673800" cy="6298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73720" y="-9360"/>
                <a:ext cx="3687480" cy="63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4123800" y="3081960"/>
              <a:ext cx="3777480" cy="3223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16960" y="3072600"/>
                <a:ext cx="3794760" cy="323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262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908720"/>
            <a:ext cx="8686800" cy="5217443"/>
          </a:xfrm>
        </p:spPr>
        <p:txBody>
          <a:bodyPr>
            <a:normAutofit/>
          </a:bodyPr>
          <a:lstStyle/>
          <a:p>
            <a:r>
              <a:rPr lang="en-US" sz="2400" dirty="0"/>
              <a:t>The minimum </a:t>
            </a:r>
            <a:r>
              <a:rPr lang="en-US" sz="2400" i="1" dirty="0" err="1"/>
              <a:t>V</a:t>
            </a:r>
            <a:r>
              <a:rPr lang="en-US" sz="2400" i="1" baseline="-25000" dirty="0" err="1"/>
              <a:t>GS</a:t>
            </a:r>
            <a:r>
              <a:rPr lang="en-US" sz="2400" dirty="0" err="1" smtClean="0"/>
              <a:t>that</a:t>
            </a:r>
            <a:r>
              <a:rPr lang="en-US" sz="2400" dirty="0" smtClean="0"/>
              <a:t> </a:t>
            </a:r>
            <a:r>
              <a:rPr lang="en-US" sz="2400" dirty="0"/>
              <a:t>creates the </a:t>
            </a:r>
            <a:r>
              <a:rPr lang="en-US" sz="2400" i="1" dirty="0"/>
              <a:t>n</a:t>
            </a:r>
            <a:r>
              <a:rPr lang="en-US" sz="2400" dirty="0"/>
              <a:t>-type inversion layer is called </a:t>
            </a:r>
            <a:r>
              <a:rPr lang="en-US" sz="2400" dirty="0" smtClean="0"/>
              <a:t>the </a:t>
            </a:r>
            <a:r>
              <a:rPr lang="en-US" sz="2400" b="1" dirty="0" smtClean="0"/>
              <a:t>threshold </a:t>
            </a:r>
            <a:r>
              <a:rPr lang="en-US" sz="2400" b="1" dirty="0"/>
              <a:t>voltage, </a:t>
            </a:r>
            <a:r>
              <a:rPr lang="en-US" sz="2400" dirty="0"/>
              <a:t>symbolized by </a:t>
            </a:r>
            <a:r>
              <a:rPr lang="en-US" sz="2400" i="1" dirty="0"/>
              <a:t>V</a:t>
            </a:r>
            <a:r>
              <a:rPr lang="en-US" sz="2400" i="1" baseline="-25000" dirty="0"/>
              <a:t>GS</a:t>
            </a:r>
            <a:r>
              <a:rPr lang="en-US" sz="2400" dirty="0"/>
              <a:t>(</a:t>
            </a:r>
            <a:r>
              <a:rPr lang="en-US" sz="2400" dirty="0" err="1"/>
              <a:t>th</a:t>
            </a:r>
            <a:r>
              <a:rPr lang="en-US" sz="2400" dirty="0"/>
              <a:t>). </a:t>
            </a:r>
            <a:endParaRPr lang="en-US" sz="2400" dirty="0" smtClean="0"/>
          </a:p>
          <a:p>
            <a:r>
              <a:rPr lang="en-US" sz="2400" dirty="0" smtClean="0"/>
              <a:t>When </a:t>
            </a:r>
            <a:r>
              <a:rPr lang="en-US" sz="2400" i="1" dirty="0"/>
              <a:t>V</a:t>
            </a:r>
            <a:r>
              <a:rPr lang="en-US" sz="2400" i="1" baseline="-25000" dirty="0"/>
              <a:t>GS</a:t>
            </a:r>
            <a:r>
              <a:rPr lang="en-US" sz="2400" i="1" dirty="0" smtClean="0"/>
              <a:t> </a:t>
            </a:r>
            <a:r>
              <a:rPr lang="en-US" sz="2400" dirty="0"/>
              <a:t>is less than </a:t>
            </a:r>
            <a:r>
              <a:rPr lang="en-US" sz="2400" i="1" dirty="0" smtClean="0"/>
              <a:t>V</a:t>
            </a:r>
            <a:r>
              <a:rPr lang="en-US" sz="2400" i="1" baseline="-25000" dirty="0" smtClean="0"/>
              <a:t>GS</a:t>
            </a:r>
            <a:r>
              <a:rPr lang="en-US" sz="2400" dirty="0" smtClean="0"/>
              <a:t>(</a:t>
            </a:r>
            <a:r>
              <a:rPr lang="en-US" sz="2400" dirty="0" err="1" smtClean="0"/>
              <a:t>th</a:t>
            </a:r>
            <a:r>
              <a:rPr lang="en-US" sz="2400" dirty="0" smtClean="0"/>
              <a:t>), the drain current </a:t>
            </a:r>
            <a:r>
              <a:rPr lang="en-US" sz="2400" dirty="0"/>
              <a:t>is </a:t>
            </a:r>
            <a:r>
              <a:rPr lang="en-US" sz="2400" dirty="0" smtClean="0"/>
              <a:t>zero</a:t>
            </a:r>
          </a:p>
          <a:p>
            <a:r>
              <a:rPr lang="en-US" sz="2400" dirty="0" smtClean="0"/>
              <a:t>When </a:t>
            </a:r>
            <a:r>
              <a:rPr lang="en-US" sz="2400" i="1" dirty="0"/>
              <a:t>V</a:t>
            </a:r>
            <a:r>
              <a:rPr lang="en-US" sz="2400" i="1" baseline="-25000" dirty="0"/>
              <a:t>GS</a:t>
            </a:r>
            <a:r>
              <a:rPr lang="en-US" sz="2400" i="1" dirty="0" smtClean="0"/>
              <a:t> </a:t>
            </a:r>
            <a:r>
              <a:rPr lang="en-US" sz="2400" dirty="0"/>
              <a:t>is greater than </a:t>
            </a:r>
            <a:r>
              <a:rPr lang="en-US" sz="2400" i="1" dirty="0" smtClean="0"/>
              <a:t>V</a:t>
            </a:r>
            <a:r>
              <a:rPr lang="en-US" sz="2400" i="1" baseline="-25000" dirty="0" smtClean="0"/>
              <a:t>GS</a:t>
            </a:r>
            <a:r>
              <a:rPr lang="en-US" sz="2400" dirty="0" smtClean="0"/>
              <a:t>(</a:t>
            </a:r>
            <a:r>
              <a:rPr lang="en-US" sz="2400" dirty="0" err="1" smtClean="0"/>
              <a:t>th</a:t>
            </a:r>
            <a:r>
              <a:rPr lang="en-US" sz="2400" dirty="0" smtClean="0"/>
              <a:t>), an </a:t>
            </a:r>
            <a:r>
              <a:rPr lang="en-US" sz="2400" i="1" dirty="0"/>
              <a:t>n</a:t>
            </a:r>
            <a:r>
              <a:rPr lang="en-US" sz="2400" dirty="0"/>
              <a:t>-type inversion layer </a:t>
            </a:r>
            <a:r>
              <a:rPr lang="en-US" sz="2400" dirty="0" smtClean="0"/>
              <a:t>connects the </a:t>
            </a:r>
            <a:r>
              <a:rPr lang="en-US" sz="2400" dirty="0"/>
              <a:t>source to the drain and the drain current can </a:t>
            </a:r>
            <a:r>
              <a:rPr lang="en-US" sz="2400" dirty="0" smtClean="0"/>
              <a:t>flow</a:t>
            </a:r>
          </a:p>
          <a:p>
            <a:r>
              <a:rPr lang="en-US" sz="2400" dirty="0" smtClean="0"/>
              <a:t>Typical </a:t>
            </a:r>
            <a:r>
              <a:rPr lang="en-US" sz="2400" dirty="0"/>
              <a:t>values </a:t>
            </a:r>
            <a:r>
              <a:rPr lang="en-US" sz="2400" dirty="0" smtClean="0"/>
              <a:t>of </a:t>
            </a:r>
            <a:r>
              <a:rPr lang="en-US" sz="2400" i="1" dirty="0"/>
              <a:t>V</a:t>
            </a:r>
            <a:r>
              <a:rPr lang="en-US" sz="2400" i="1" baseline="-25000" dirty="0"/>
              <a:t>GS</a:t>
            </a:r>
            <a:r>
              <a:rPr lang="en-US" sz="2400" dirty="0"/>
              <a:t>(</a:t>
            </a:r>
            <a:r>
              <a:rPr lang="en-US" sz="2400" dirty="0" err="1"/>
              <a:t>th</a:t>
            </a:r>
            <a:r>
              <a:rPr lang="en-US" sz="2400" dirty="0" smtClean="0"/>
              <a:t>) for </a:t>
            </a:r>
            <a:r>
              <a:rPr lang="en-US" sz="2400" dirty="0"/>
              <a:t>small-signal devices are from 1 to 3 V.</a:t>
            </a:r>
            <a:endParaRPr lang="en-US" sz="2400" dirty="0" smtClean="0"/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789040"/>
            <a:ext cx="4105275" cy="263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98" y="4077072"/>
            <a:ext cx="2905125" cy="248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206080" y="1656720"/>
              <a:ext cx="6699600" cy="4729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99600" y="1651320"/>
                <a:ext cx="6710400" cy="47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2702520" y="1677240"/>
              <a:ext cx="5970240" cy="45442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94240" y="1668240"/>
                <a:ext cx="5982480" cy="456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710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9A427E9303B54DBFBBE113110CA6DF" ma:contentTypeVersion="4" ma:contentTypeDescription="Create a new document." ma:contentTypeScope="" ma:versionID="a1cdd523133b28a59edc56bd748bf817">
  <xsd:schema xmlns:xsd="http://www.w3.org/2001/XMLSchema" xmlns:xs="http://www.w3.org/2001/XMLSchema" xmlns:p="http://schemas.microsoft.com/office/2006/metadata/properties" xmlns:ns2="7b7b3b4e-94b4-4794-84f5-8d6141b0fac6" targetNamespace="http://schemas.microsoft.com/office/2006/metadata/properties" ma:root="true" ma:fieldsID="e8fffae3e475de9ba7e9d19c6320ad4c" ns2:_="">
    <xsd:import namespace="7b7b3b4e-94b4-4794-84f5-8d6141b0fac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7b3b4e-94b4-4794-84f5-8d6141b0fa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57A6603-1F6B-4D94-9A36-FBD2D0951EB7}"/>
</file>

<file path=customXml/itemProps2.xml><?xml version="1.0" encoding="utf-8"?>
<ds:datastoreItem xmlns:ds="http://schemas.openxmlformats.org/officeDocument/2006/customXml" ds:itemID="{DA9C8731-4D36-42CA-AEB1-8D0357DBE11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355DF6-A737-4629-8621-0553EB966990}">
  <ds:schemaRefs>
    <ds:schemaRef ds:uri="c05cc41e-f80c-4799-be69-52315b94bc9b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12015</TotalTime>
  <Words>869</Words>
  <Application>Microsoft Office PowerPoint</Application>
  <PresentationFormat>On-screen Show (4:3)</PresentationFormat>
  <Paragraphs>114</Paragraphs>
  <Slides>57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BECE206L - Analog Circuits</vt:lpstr>
      <vt:lpstr>PowerPoint Presentation</vt:lpstr>
      <vt:lpstr>PowerPoint Presentation</vt:lpstr>
      <vt:lpstr>MOSFETs vs BJTs</vt:lpstr>
      <vt:lpstr>Enhancement mode of operation</vt:lpstr>
      <vt:lpstr>N Channel-MOSFET Structure</vt:lpstr>
      <vt:lpstr>Enhancement Mode MOSFET</vt:lpstr>
      <vt:lpstr>PowerPoint Presentation</vt:lpstr>
      <vt:lpstr>PowerPoint Presentation</vt:lpstr>
      <vt:lpstr>PowerPoint Presentation</vt:lpstr>
      <vt:lpstr>Drain Current in the Saturation Region</vt:lpstr>
      <vt:lpstr>PowerPoint Presentation</vt:lpstr>
      <vt:lpstr>P- Channel MOSFET</vt:lpstr>
      <vt:lpstr>PowerPoint Presentation</vt:lpstr>
      <vt:lpstr>Drain Current in the Saturation Region</vt:lpstr>
      <vt:lpstr>PowerPoint Presentation</vt:lpstr>
      <vt:lpstr>PowerPoint Presentation</vt:lpstr>
      <vt:lpstr>Circuit Symbols</vt:lpstr>
      <vt:lpstr>Depletion mode of operation</vt:lpstr>
      <vt:lpstr>n-Channel Depletion-Mode MOSFET- Construction</vt:lpstr>
      <vt:lpstr>n-Channel Depletion-Mode MOSFET- Operation</vt:lpstr>
      <vt:lpstr>PowerPoint Presentation</vt:lpstr>
      <vt:lpstr>PowerPoint Presentation</vt:lpstr>
      <vt:lpstr>ID - VDS curves</vt:lpstr>
      <vt:lpstr>Circuit Symbol</vt:lpstr>
      <vt:lpstr>P- Channel Depletion mode MOSFET</vt:lpstr>
      <vt:lpstr>Circuit Symbol</vt:lpstr>
      <vt:lpstr>Summary</vt:lpstr>
      <vt:lpstr>Configurations of MOSFET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Common-Source Amplifier with Source Resistor</vt:lpstr>
      <vt:lpstr>PowerPoint Presentation</vt:lpstr>
      <vt:lpstr>PowerPoint Presentation</vt:lpstr>
      <vt:lpstr>Common-Source Amplifier with Source Bypass capacitor</vt:lpstr>
      <vt:lpstr>PowerPoint Presentation</vt:lpstr>
      <vt:lpstr>THE COMMON-DRAIN (SOURCE-FOLLOWER) AMPLIFIER</vt:lpstr>
      <vt:lpstr>Small Signal Voltage Gain</vt:lpstr>
      <vt:lpstr>PowerPoint Presentation</vt:lpstr>
      <vt:lpstr>Common Source with output coupling capacitor</vt:lpstr>
      <vt:lpstr>PowerPoint Presentation</vt:lpstr>
      <vt:lpstr>PowerPoint Presentation</vt:lpstr>
      <vt:lpstr>PowerPoint Presentation</vt:lpstr>
      <vt:lpstr>Miller Effect &amp; Miller Capacitance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Sangeetha RG</cp:lastModifiedBy>
  <cp:revision>67</cp:revision>
  <dcterms:created xsi:type="dcterms:W3CDTF">2022-08-02T05:18:51Z</dcterms:created>
  <dcterms:modified xsi:type="dcterms:W3CDTF">2022-09-04T08:50:48Z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0x010100439A427E9303B54DBFBBE113110CA6DF</vt:lpwstr>
  </property>
</Properties>
</file>